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7" r:id="rId5"/>
    <p:sldMasterId id="2147483714" r:id="rId6"/>
  </p:sldMasterIdLst>
  <p:notesMasterIdLst>
    <p:notesMasterId r:id="rId26"/>
  </p:notesMasterIdLst>
  <p:sldIdLst>
    <p:sldId id="274" r:id="rId7"/>
    <p:sldId id="271" r:id="rId8"/>
    <p:sldId id="326" r:id="rId9"/>
    <p:sldId id="325" r:id="rId10"/>
    <p:sldId id="257" r:id="rId11"/>
    <p:sldId id="258" r:id="rId12"/>
    <p:sldId id="260" r:id="rId13"/>
    <p:sldId id="259" r:id="rId14"/>
    <p:sldId id="261" r:id="rId15"/>
    <p:sldId id="264" r:id="rId16"/>
    <p:sldId id="265" r:id="rId17"/>
    <p:sldId id="269" r:id="rId18"/>
    <p:sldId id="270" r:id="rId19"/>
    <p:sldId id="266" r:id="rId20"/>
    <p:sldId id="278" r:id="rId21"/>
    <p:sldId id="277" r:id="rId22"/>
    <p:sldId id="279" r:id="rId23"/>
    <p:sldId id="324" r:id="rId24"/>
    <p:sldId id="272" r:id="rId2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4689CD-492E-475A-8BA1-A216F15BB8FE}" v="252" dt="2025-08-05T08:44:58.153"/>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iddels stil 3 – utheving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132"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sz="1800">
                <a:solidFill>
                  <a:schemeClr val="tx1"/>
                </a:solidFill>
              </a:rPr>
              <a:t>Diagramtittel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3.9671875000000002E-2"/>
          <c:y val="0.14798436589663103"/>
          <c:w val="0.94314062499999995"/>
          <c:h val="0.64236062025201035"/>
        </c:manualLayout>
      </c:layout>
      <c:barChart>
        <c:barDir val="col"/>
        <c:grouping val="clustered"/>
        <c:varyColors val="0"/>
        <c:ser>
          <c:idx val="0"/>
          <c:order val="0"/>
          <c:tx>
            <c:strRef>
              <c:f>'Ark1'!$B$1</c:f>
              <c:strCache>
                <c:ptCount val="1"/>
                <c:pt idx="0">
                  <c:v>Serie 1</c:v>
                </c:pt>
              </c:strCache>
            </c:strRef>
          </c:tx>
          <c:spPr>
            <a:solidFill>
              <a:schemeClr val="accent1"/>
            </a:solidFill>
            <a:ln>
              <a:noFill/>
            </a:ln>
            <a:effectLst/>
          </c:spPr>
          <c:invertIfNegative val="0"/>
          <c:cat>
            <c:strRef>
              <c:f>'Ark1'!$A$2:$A$5</c:f>
              <c:strCache>
                <c:ptCount val="4"/>
                <c:pt idx="0">
                  <c:v>Kategori 1</c:v>
                </c:pt>
                <c:pt idx="1">
                  <c:v>Kategori 2</c:v>
                </c:pt>
                <c:pt idx="2">
                  <c:v>Kategori 3</c:v>
                </c:pt>
                <c:pt idx="3">
                  <c:v>Kategori 4</c:v>
                </c:pt>
              </c:strCache>
            </c:strRef>
          </c:cat>
          <c:val>
            <c:numRef>
              <c:f>'Ark1'!$B$2:$B$5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6CA-3F4A-9E3E-90BE45EB1220}"/>
            </c:ext>
          </c:extLst>
        </c:ser>
        <c:ser>
          <c:idx val="1"/>
          <c:order val="1"/>
          <c:tx>
            <c:strRef>
              <c:f>'Ark1'!$C$1</c:f>
              <c:strCache>
                <c:ptCount val="1"/>
                <c:pt idx="0">
                  <c:v>Serie 2</c:v>
                </c:pt>
              </c:strCache>
            </c:strRef>
          </c:tx>
          <c:spPr>
            <a:solidFill>
              <a:schemeClr val="accent2"/>
            </a:solidFill>
            <a:ln>
              <a:noFill/>
            </a:ln>
            <a:effectLst/>
          </c:spPr>
          <c:invertIfNegative val="0"/>
          <c:cat>
            <c:strRef>
              <c:f>'Ark1'!$A$2:$A$5</c:f>
              <c:strCache>
                <c:ptCount val="4"/>
                <c:pt idx="0">
                  <c:v>Kategori 1</c:v>
                </c:pt>
                <c:pt idx="1">
                  <c:v>Kategori 2</c:v>
                </c:pt>
                <c:pt idx="2">
                  <c:v>Kategori 3</c:v>
                </c:pt>
                <c:pt idx="3">
                  <c:v>Kategori 4</c:v>
                </c:pt>
              </c:strCache>
            </c:strRef>
          </c:cat>
          <c:val>
            <c:numRef>
              <c:f>'Ark1'!$C$2:$C$5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6CA-3F4A-9E3E-90BE45EB1220}"/>
            </c:ext>
          </c:extLst>
        </c:ser>
        <c:ser>
          <c:idx val="2"/>
          <c:order val="2"/>
          <c:tx>
            <c:strRef>
              <c:f>'Ark1'!$D$1</c:f>
              <c:strCache>
                <c:ptCount val="1"/>
                <c:pt idx="0">
                  <c:v>Serie 3</c:v>
                </c:pt>
              </c:strCache>
            </c:strRef>
          </c:tx>
          <c:spPr>
            <a:solidFill>
              <a:schemeClr val="accent3"/>
            </a:solidFill>
            <a:ln w="0">
              <a:noFill/>
            </a:ln>
            <a:effectLst/>
          </c:spPr>
          <c:invertIfNegative val="0"/>
          <c:cat>
            <c:strRef>
              <c:f>'Ark1'!$A$2:$A$5</c:f>
              <c:strCache>
                <c:ptCount val="4"/>
                <c:pt idx="0">
                  <c:v>Kategori 1</c:v>
                </c:pt>
                <c:pt idx="1">
                  <c:v>Kategori 2</c:v>
                </c:pt>
                <c:pt idx="2">
                  <c:v>Kategori 3</c:v>
                </c:pt>
                <c:pt idx="3">
                  <c:v>Kategori 4</c:v>
                </c:pt>
              </c:strCache>
            </c:strRef>
          </c:cat>
          <c:val>
            <c:numRef>
              <c:f>'Ark1'!$D$2:$D$5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6CA-3F4A-9E3E-90BE45EB1220}"/>
            </c:ext>
          </c:extLst>
        </c:ser>
        <c:dLbls>
          <c:showLegendKey val="0"/>
          <c:showVal val="0"/>
          <c:showCatName val="0"/>
          <c:showSerName val="0"/>
          <c:showPercent val="0"/>
          <c:showBubbleSize val="0"/>
        </c:dLbls>
        <c:gapWidth val="219"/>
        <c:overlap val="-27"/>
        <c:axId val="1328337584"/>
        <c:axId val="1629676496"/>
      </c:barChart>
      <c:catAx>
        <c:axId val="13283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crossAx val="1629676496"/>
        <c:crosses val="autoZero"/>
        <c:auto val="1"/>
        <c:lblAlgn val="ctr"/>
        <c:lblOffset val="100"/>
        <c:noMultiLvlLbl val="0"/>
      </c:catAx>
      <c:valAx>
        <c:axId val="162967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crossAx val="1328337584"/>
        <c:crosses val="autoZero"/>
        <c:crossBetween val="between"/>
      </c:valAx>
      <c:spPr>
        <a:noFill/>
        <a:ln>
          <a:noFill/>
        </a:ln>
        <a:effectLst/>
      </c:spPr>
    </c:plotArea>
    <c:legend>
      <c:legendPos val="b"/>
      <c:layout>
        <c:manualLayout>
          <c:xMode val="edge"/>
          <c:yMode val="edge"/>
          <c:x val="0.35036539199836331"/>
          <c:y val="0.9550947661702468"/>
          <c:w val="0.29183860518268528"/>
          <c:h val="4.4905233829753234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sz="1800">
                <a:solidFill>
                  <a:schemeClr val="tx1"/>
                </a:solidFill>
              </a:rPr>
              <a:t>Diagramtittel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3.9671875000000002E-2"/>
          <c:y val="0.14798436589663103"/>
          <c:w val="0.94314062499999995"/>
          <c:h val="0.64236062025201035"/>
        </c:manualLayout>
      </c:layout>
      <c:barChart>
        <c:barDir val="col"/>
        <c:grouping val="clustered"/>
        <c:varyColors val="0"/>
        <c:ser>
          <c:idx val="0"/>
          <c:order val="0"/>
          <c:tx>
            <c:strRef>
              <c:f>'Ark1'!$B$1</c:f>
              <c:strCache>
                <c:ptCount val="1"/>
                <c:pt idx="0">
                  <c:v>Serie 1</c:v>
                </c:pt>
              </c:strCache>
            </c:strRef>
          </c:tx>
          <c:spPr>
            <a:solidFill>
              <a:schemeClr val="accent1"/>
            </a:solidFill>
            <a:ln>
              <a:noFill/>
            </a:ln>
            <a:effectLst/>
          </c:spPr>
          <c:invertIfNegative val="0"/>
          <c:cat>
            <c:strRef>
              <c:f>'Ark1'!$A$2:$A$5</c:f>
              <c:strCache>
                <c:ptCount val="4"/>
                <c:pt idx="0">
                  <c:v>Kategori 1</c:v>
                </c:pt>
                <c:pt idx="1">
                  <c:v>Kategori 2</c:v>
                </c:pt>
                <c:pt idx="2">
                  <c:v>Kategori 3</c:v>
                </c:pt>
                <c:pt idx="3">
                  <c:v>Kategori 4</c:v>
                </c:pt>
              </c:strCache>
            </c:strRef>
          </c:cat>
          <c:val>
            <c:numRef>
              <c:f>'Ark1'!$B$2:$B$5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6CA-3F4A-9E3E-90BE45EB1220}"/>
            </c:ext>
          </c:extLst>
        </c:ser>
        <c:ser>
          <c:idx val="1"/>
          <c:order val="1"/>
          <c:tx>
            <c:strRef>
              <c:f>'Ark1'!$C$1</c:f>
              <c:strCache>
                <c:ptCount val="1"/>
                <c:pt idx="0">
                  <c:v>Serie 2</c:v>
                </c:pt>
              </c:strCache>
            </c:strRef>
          </c:tx>
          <c:spPr>
            <a:solidFill>
              <a:schemeClr val="accent2"/>
            </a:solidFill>
            <a:ln>
              <a:noFill/>
            </a:ln>
            <a:effectLst/>
          </c:spPr>
          <c:invertIfNegative val="0"/>
          <c:cat>
            <c:strRef>
              <c:f>'Ark1'!$A$2:$A$5</c:f>
              <c:strCache>
                <c:ptCount val="4"/>
                <c:pt idx="0">
                  <c:v>Kategori 1</c:v>
                </c:pt>
                <c:pt idx="1">
                  <c:v>Kategori 2</c:v>
                </c:pt>
                <c:pt idx="2">
                  <c:v>Kategori 3</c:v>
                </c:pt>
                <c:pt idx="3">
                  <c:v>Kategori 4</c:v>
                </c:pt>
              </c:strCache>
            </c:strRef>
          </c:cat>
          <c:val>
            <c:numRef>
              <c:f>'Ark1'!$C$2:$C$5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6CA-3F4A-9E3E-90BE45EB1220}"/>
            </c:ext>
          </c:extLst>
        </c:ser>
        <c:ser>
          <c:idx val="2"/>
          <c:order val="2"/>
          <c:tx>
            <c:strRef>
              <c:f>'Ark1'!$D$1</c:f>
              <c:strCache>
                <c:ptCount val="1"/>
                <c:pt idx="0">
                  <c:v>Serie 3</c:v>
                </c:pt>
              </c:strCache>
            </c:strRef>
          </c:tx>
          <c:spPr>
            <a:solidFill>
              <a:schemeClr val="accent3"/>
            </a:solidFill>
            <a:ln w="0">
              <a:noFill/>
            </a:ln>
            <a:effectLst/>
          </c:spPr>
          <c:invertIfNegative val="0"/>
          <c:cat>
            <c:strRef>
              <c:f>'Ark1'!$A$2:$A$5</c:f>
              <c:strCache>
                <c:ptCount val="4"/>
                <c:pt idx="0">
                  <c:v>Kategori 1</c:v>
                </c:pt>
                <c:pt idx="1">
                  <c:v>Kategori 2</c:v>
                </c:pt>
                <c:pt idx="2">
                  <c:v>Kategori 3</c:v>
                </c:pt>
                <c:pt idx="3">
                  <c:v>Kategori 4</c:v>
                </c:pt>
              </c:strCache>
            </c:strRef>
          </c:cat>
          <c:val>
            <c:numRef>
              <c:f>'Ark1'!$D$2:$D$5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6CA-3F4A-9E3E-90BE45EB1220}"/>
            </c:ext>
          </c:extLst>
        </c:ser>
        <c:dLbls>
          <c:showLegendKey val="0"/>
          <c:showVal val="0"/>
          <c:showCatName val="0"/>
          <c:showSerName val="0"/>
          <c:showPercent val="0"/>
          <c:showBubbleSize val="0"/>
        </c:dLbls>
        <c:gapWidth val="219"/>
        <c:overlap val="-27"/>
        <c:axId val="1328337584"/>
        <c:axId val="1629676496"/>
      </c:barChart>
      <c:catAx>
        <c:axId val="13283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crossAx val="1629676496"/>
        <c:crosses val="autoZero"/>
        <c:auto val="1"/>
        <c:lblAlgn val="ctr"/>
        <c:lblOffset val="100"/>
        <c:noMultiLvlLbl val="0"/>
      </c:catAx>
      <c:valAx>
        <c:axId val="162967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crossAx val="1328337584"/>
        <c:crosses val="autoZero"/>
        <c:crossBetween val="between"/>
      </c:valAx>
      <c:spPr>
        <a:noFill/>
        <a:ln>
          <a:noFill/>
        </a:ln>
        <a:effectLst/>
      </c:spPr>
    </c:plotArea>
    <c:legend>
      <c:legendPos val="b"/>
      <c:layout>
        <c:manualLayout>
          <c:xMode val="edge"/>
          <c:yMode val="edge"/>
          <c:x val="0.35036539199836331"/>
          <c:y val="0.9550947661702468"/>
          <c:w val="0.29183860518268528"/>
          <c:h val="4.4905233829753234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sz="1800">
                <a:solidFill>
                  <a:schemeClr val="tx1"/>
                </a:solidFill>
              </a:rPr>
              <a:t>Diagramtittel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3.9671875000000002E-2"/>
          <c:y val="0.14798436589663103"/>
          <c:w val="0.94314062499999995"/>
          <c:h val="0.64236062025201035"/>
        </c:manualLayout>
      </c:layout>
      <c:barChart>
        <c:barDir val="col"/>
        <c:grouping val="clustered"/>
        <c:varyColors val="0"/>
        <c:ser>
          <c:idx val="0"/>
          <c:order val="0"/>
          <c:tx>
            <c:strRef>
              <c:f>'Ark1'!$B$1</c:f>
              <c:strCache>
                <c:ptCount val="1"/>
                <c:pt idx="0">
                  <c:v>Serie 1</c:v>
                </c:pt>
              </c:strCache>
            </c:strRef>
          </c:tx>
          <c:spPr>
            <a:solidFill>
              <a:schemeClr val="accent1"/>
            </a:solidFill>
            <a:ln>
              <a:noFill/>
            </a:ln>
            <a:effectLst/>
          </c:spPr>
          <c:invertIfNegative val="0"/>
          <c:cat>
            <c:strRef>
              <c:f>'Ark1'!$A$2:$A$5</c:f>
              <c:strCache>
                <c:ptCount val="4"/>
                <c:pt idx="0">
                  <c:v>Kategori 1</c:v>
                </c:pt>
                <c:pt idx="1">
                  <c:v>Kategori 2</c:v>
                </c:pt>
                <c:pt idx="2">
                  <c:v>Kategori 3</c:v>
                </c:pt>
                <c:pt idx="3">
                  <c:v>Kategori 4</c:v>
                </c:pt>
              </c:strCache>
            </c:strRef>
          </c:cat>
          <c:val>
            <c:numRef>
              <c:f>'Ark1'!$B$2:$B$5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6CA-3F4A-9E3E-90BE45EB1220}"/>
            </c:ext>
          </c:extLst>
        </c:ser>
        <c:ser>
          <c:idx val="1"/>
          <c:order val="1"/>
          <c:tx>
            <c:strRef>
              <c:f>'Ark1'!$C$1</c:f>
              <c:strCache>
                <c:ptCount val="1"/>
                <c:pt idx="0">
                  <c:v>Serie 2</c:v>
                </c:pt>
              </c:strCache>
            </c:strRef>
          </c:tx>
          <c:spPr>
            <a:solidFill>
              <a:schemeClr val="accent2"/>
            </a:solidFill>
            <a:ln>
              <a:noFill/>
            </a:ln>
            <a:effectLst/>
          </c:spPr>
          <c:invertIfNegative val="0"/>
          <c:cat>
            <c:strRef>
              <c:f>'Ark1'!$A$2:$A$5</c:f>
              <c:strCache>
                <c:ptCount val="4"/>
                <c:pt idx="0">
                  <c:v>Kategori 1</c:v>
                </c:pt>
                <c:pt idx="1">
                  <c:v>Kategori 2</c:v>
                </c:pt>
                <c:pt idx="2">
                  <c:v>Kategori 3</c:v>
                </c:pt>
                <c:pt idx="3">
                  <c:v>Kategori 4</c:v>
                </c:pt>
              </c:strCache>
            </c:strRef>
          </c:cat>
          <c:val>
            <c:numRef>
              <c:f>'Ark1'!$C$2:$C$5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6CA-3F4A-9E3E-90BE45EB1220}"/>
            </c:ext>
          </c:extLst>
        </c:ser>
        <c:ser>
          <c:idx val="2"/>
          <c:order val="2"/>
          <c:tx>
            <c:strRef>
              <c:f>'Ark1'!$D$1</c:f>
              <c:strCache>
                <c:ptCount val="1"/>
                <c:pt idx="0">
                  <c:v>Serie 3</c:v>
                </c:pt>
              </c:strCache>
            </c:strRef>
          </c:tx>
          <c:spPr>
            <a:solidFill>
              <a:schemeClr val="accent3"/>
            </a:solidFill>
            <a:ln w="0">
              <a:noFill/>
            </a:ln>
            <a:effectLst/>
          </c:spPr>
          <c:invertIfNegative val="0"/>
          <c:cat>
            <c:strRef>
              <c:f>'Ark1'!$A$2:$A$5</c:f>
              <c:strCache>
                <c:ptCount val="4"/>
                <c:pt idx="0">
                  <c:v>Kategori 1</c:v>
                </c:pt>
                <c:pt idx="1">
                  <c:v>Kategori 2</c:v>
                </c:pt>
                <c:pt idx="2">
                  <c:v>Kategori 3</c:v>
                </c:pt>
                <c:pt idx="3">
                  <c:v>Kategori 4</c:v>
                </c:pt>
              </c:strCache>
            </c:strRef>
          </c:cat>
          <c:val>
            <c:numRef>
              <c:f>'Ark1'!$D$2:$D$5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6CA-3F4A-9E3E-90BE45EB1220}"/>
            </c:ext>
          </c:extLst>
        </c:ser>
        <c:dLbls>
          <c:showLegendKey val="0"/>
          <c:showVal val="0"/>
          <c:showCatName val="0"/>
          <c:showSerName val="0"/>
          <c:showPercent val="0"/>
          <c:showBubbleSize val="0"/>
        </c:dLbls>
        <c:gapWidth val="219"/>
        <c:overlap val="-27"/>
        <c:axId val="1328337584"/>
        <c:axId val="1629676496"/>
      </c:barChart>
      <c:catAx>
        <c:axId val="13283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crossAx val="1629676496"/>
        <c:crosses val="autoZero"/>
        <c:auto val="1"/>
        <c:lblAlgn val="ctr"/>
        <c:lblOffset val="100"/>
        <c:noMultiLvlLbl val="0"/>
      </c:catAx>
      <c:valAx>
        <c:axId val="162967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crossAx val="1328337584"/>
        <c:crosses val="autoZero"/>
        <c:crossBetween val="between"/>
      </c:valAx>
      <c:spPr>
        <a:noFill/>
        <a:ln>
          <a:noFill/>
        </a:ln>
        <a:effectLst/>
      </c:spPr>
    </c:plotArea>
    <c:legend>
      <c:legendPos val="b"/>
      <c:layout>
        <c:manualLayout>
          <c:xMode val="edge"/>
          <c:yMode val="edge"/>
          <c:x val="0.35036539199836331"/>
          <c:y val="0.9550947661702468"/>
          <c:w val="0.29183860518268528"/>
          <c:h val="4.4905233829753234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979C28-1BEB-48FA-95EA-31359384EE24}" type="doc">
      <dgm:prSet loTypeId="urn:microsoft.com/office/officeart/2005/8/layout/hProcess9" loCatId="process" qsTypeId="urn:microsoft.com/office/officeart/2005/8/quickstyle/simple1" qsCatId="simple" csTypeId="urn:microsoft.com/office/officeart/2005/8/colors/accent3_1" csCatId="accent3" phldr="1"/>
      <dgm:spPr/>
    </dgm:pt>
    <dgm:pt modelId="{DAC1819E-3D3B-4DC5-8BBD-A49538350CD2}">
      <dgm:prSet phldrT="[Tekst]"/>
      <dgm:spPr/>
      <dgm:t>
        <a:bodyPr/>
        <a:lstStyle/>
        <a:p>
          <a:r>
            <a:rPr lang="nb-NO"/>
            <a:t>Rollefordeling i teamet</a:t>
          </a:r>
        </a:p>
      </dgm:t>
    </dgm:pt>
    <dgm:pt modelId="{6758DD9B-B067-4648-8D7F-0DC7B56D7757}" type="parTrans" cxnId="{16C222DA-36A3-4E15-9063-3201E9117B1F}">
      <dgm:prSet/>
      <dgm:spPr/>
      <dgm:t>
        <a:bodyPr/>
        <a:lstStyle/>
        <a:p>
          <a:endParaRPr lang="nb-NO"/>
        </a:p>
      </dgm:t>
    </dgm:pt>
    <dgm:pt modelId="{6E766A4C-E13D-4EAD-9B19-29E2CA8E29C4}" type="sibTrans" cxnId="{16C222DA-36A3-4E15-9063-3201E9117B1F}">
      <dgm:prSet/>
      <dgm:spPr/>
      <dgm:t>
        <a:bodyPr/>
        <a:lstStyle/>
        <a:p>
          <a:endParaRPr lang="nb-NO"/>
        </a:p>
      </dgm:t>
    </dgm:pt>
    <dgm:pt modelId="{2B7CECA0-3ED8-49D8-B344-03FFB85320BB}">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nb-NO"/>
            <a:t>Formulere mål og utarbeide problemstilling</a:t>
          </a:r>
        </a:p>
        <a:p>
          <a:pPr lvl="0" defTabSz="533400">
            <a:lnSpc>
              <a:spcPct val="90000"/>
            </a:lnSpc>
            <a:spcBef>
              <a:spcPct val="0"/>
            </a:spcBef>
            <a:spcAft>
              <a:spcPct val="35000"/>
            </a:spcAft>
          </a:pPr>
          <a:endParaRPr lang="nb-NO"/>
        </a:p>
      </dgm:t>
    </dgm:pt>
    <dgm:pt modelId="{406835A3-267F-49E6-BA0D-4FE208F3C558}" type="parTrans" cxnId="{E80FFF4F-5CA2-4152-808D-96B4BD061FB1}">
      <dgm:prSet/>
      <dgm:spPr/>
      <dgm:t>
        <a:bodyPr/>
        <a:lstStyle/>
        <a:p>
          <a:endParaRPr lang="nb-NO"/>
        </a:p>
      </dgm:t>
    </dgm:pt>
    <dgm:pt modelId="{B6F2F845-5CFB-43F4-980F-76C1D37DEA2E}" type="sibTrans" cxnId="{E80FFF4F-5CA2-4152-808D-96B4BD061FB1}">
      <dgm:prSet/>
      <dgm:spPr/>
      <dgm:t>
        <a:bodyPr/>
        <a:lstStyle/>
        <a:p>
          <a:endParaRPr lang="nb-NO"/>
        </a:p>
      </dgm:t>
    </dgm:pt>
    <dgm:pt modelId="{D4CB5CDA-1F56-4D1F-A8E7-2C6756617F43}">
      <dgm:prSet phldrT="[Tekst]"/>
      <dgm:spPr>
        <a:solidFill>
          <a:schemeClr val="accent6"/>
        </a:solidFill>
      </dgm:spPr>
      <dgm:t>
        <a:bodyPr/>
        <a:lstStyle/>
        <a:p>
          <a:r>
            <a:rPr lang="nb-NO"/>
            <a:t>Innhente data</a:t>
          </a:r>
        </a:p>
      </dgm:t>
    </dgm:pt>
    <dgm:pt modelId="{BFED925E-434B-4515-BE80-D6DD8F0E2B9F}" type="parTrans" cxnId="{57A3BADF-CF9A-4527-AF5F-F3C640ECE1B9}">
      <dgm:prSet/>
      <dgm:spPr/>
      <dgm:t>
        <a:bodyPr/>
        <a:lstStyle/>
        <a:p>
          <a:endParaRPr lang="nb-NO"/>
        </a:p>
      </dgm:t>
    </dgm:pt>
    <dgm:pt modelId="{10B6E1A4-998E-4632-8162-390AE452DC53}" type="sibTrans" cxnId="{57A3BADF-CF9A-4527-AF5F-F3C640ECE1B9}">
      <dgm:prSet/>
      <dgm:spPr/>
      <dgm:t>
        <a:bodyPr/>
        <a:lstStyle/>
        <a:p>
          <a:endParaRPr lang="nb-NO"/>
        </a:p>
      </dgm:t>
    </dgm:pt>
    <dgm:pt modelId="{C350A26A-D700-42A8-9FE4-952F382F63D1}">
      <dgm:prSet/>
      <dgm:spPr/>
      <dgm:t>
        <a:bodyPr/>
        <a:lstStyle/>
        <a:p>
          <a:r>
            <a:rPr lang="nb-NO"/>
            <a:t>Velge hovedområder</a:t>
          </a:r>
        </a:p>
      </dgm:t>
    </dgm:pt>
    <dgm:pt modelId="{357E181A-B26B-4053-B08E-FE343C4BDA2C}" type="parTrans" cxnId="{07664912-DA89-43DD-A925-CD22833109CB}">
      <dgm:prSet/>
      <dgm:spPr/>
      <dgm:t>
        <a:bodyPr/>
        <a:lstStyle/>
        <a:p>
          <a:endParaRPr lang="nb-NO"/>
        </a:p>
      </dgm:t>
    </dgm:pt>
    <dgm:pt modelId="{07C1E1BB-C4E1-4264-A4EC-BE15AD14D60E}" type="sibTrans" cxnId="{07664912-DA89-43DD-A925-CD22833109CB}">
      <dgm:prSet/>
      <dgm:spPr/>
      <dgm:t>
        <a:bodyPr/>
        <a:lstStyle/>
        <a:p>
          <a:endParaRPr lang="nb-NO"/>
        </a:p>
      </dgm:t>
    </dgm:pt>
    <dgm:pt modelId="{C2146156-55E8-42B6-B5FD-CE342946E571}">
      <dgm:prSet/>
      <dgm:spPr/>
      <dgm:t>
        <a:bodyPr/>
        <a:lstStyle/>
        <a:p>
          <a:r>
            <a:rPr lang="nb-NO"/>
            <a:t>Analysere data</a:t>
          </a:r>
        </a:p>
      </dgm:t>
    </dgm:pt>
    <dgm:pt modelId="{A62E0D49-8681-4E72-ACE4-6E4453076739}" type="parTrans" cxnId="{4D2C0E9B-608F-4DF5-B0C1-E79B137BCF98}">
      <dgm:prSet/>
      <dgm:spPr/>
      <dgm:t>
        <a:bodyPr/>
        <a:lstStyle/>
        <a:p>
          <a:endParaRPr lang="nb-NO"/>
        </a:p>
      </dgm:t>
    </dgm:pt>
    <dgm:pt modelId="{23AEE619-1273-4A3F-9454-1F76BDCAB252}" type="sibTrans" cxnId="{4D2C0E9B-608F-4DF5-B0C1-E79B137BCF98}">
      <dgm:prSet/>
      <dgm:spPr/>
      <dgm:t>
        <a:bodyPr/>
        <a:lstStyle/>
        <a:p>
          <a:endParaRPr lang="nb-NO"/>
        </a:p>
      </dgm:t>
    </dgm:pt>
    <dgm:pt modelId="{2DF020D8-C198-4ADC-8F87-0A5597452FA1}">
      <dgm:prSet/>
      <dgm:spPr/>
      <dgm:t>
        <a:bodyPr/>
        <a:lstStyle/>
        <a:p>
          <a:r>
            <a:rPr lang="nb-NO"/>
            <a:t>Planlegge tiltak</a:t>
          </a:r>
        </a:p>
      </dgm:t>
    </dgm:pt>
    <dgm:pt modelId="{A57F5E07-6D0D-433F-B338-44B4FEF2B0D1}" type="parTrans" cxnId="{500889F1-D0D0-4E7B-8216-F1F2DC712881}">
      <dgm:prSet/>
      <dgm:spPr/>
      <dgm:t>
        <a:bodyPr/>
        <a:lstStyle/>
        <a:p>
          <a:endParaRPr lang="nb-NO"/>
        </a:p>
      </dgm:t>
    </dgm:pt>
    <dgm:pt modelId="{BBDDB193-2B18-49CF-8519-76A1FC920044}" type="sibTrans" cxnId="{500889F1-D0D0-4E7B-8216-F1F2DC712881}">
      <dgm:prSet/>
      <dgm:spPr/>
      <dgm:t>
        <a:bodyPr/>
        <a:lstStyle/>
        <a:p>
          <a:endParaRPr lang="nb-NO"/>
        </a:p>
      </dgm:t>
    </dgm:pt>
    <dgm:pt modelId="{FAEA020D-8822-4960-B06A-0D7B661B41A5}">
      <dgm:prSet/>
      <dgm:spPr/>
      <dgm:t>
        <a:bodyPr/>
        <a:lstStyle/>
        <a:p>
          <a:r>
            <a:rPr lang="nb-NO"/>
            <a:t>Skrive rapport</a:t>
          </a:r>
        </a:p>
      </dgm:t>
    </dgm:pt>
    <dgm:pt modelId="{17ADD8DE-720B-4564-B4CD-61507C169F86}" type="parTrans" cxnId="{F65E4AA4-DBC5-4A16-A6D6-BE3B82682C88}">
      <dgm:prSet/>
      <dgm:spPr/>
      <dgm:t>
        <a:bodyPr/>
        <a:lstStyle/>
        <a:p>
          <a:endParaRPr lang="nb-NO"/>
        </a:p>
      </dgm:t>
    </dgm:pt>
    <dgm:pt modelId="{6C89C961-E2CF-4084-A3B9-AE2E54C82DE9}" type="sibTrans" cxnId="{F65E4AA4-DBC5-4A16-A6D6-BE3B82682C88}">
      <dgm:prSet/>
      <dgm:spPr/>
      <dgm:t>
        <a:bodyPr/>
        <a:lstStyle/>
        <a:p>
          <a:endParaRPr lang="nb-NO"/>
        </a:p>
      </dgm:t>
    </dgm:pt>
    <dgm:pt modelId="{6C1E8419-9F25-490C-82A0-3446859F6E1E}" type="pres">
      <dgm:prSet presAssocID="{68979C28-1BEB-48FA-95EA-31359384EE24}" presName="CompostProcess" presStyleCnt="0">
        <dgm:presLayoutVars>
          <dgm:dir/>
          <dgm:resizeHandles val="exact"/>
        </dgm:presLayoutVars>
      </dgm:prSet>
      <dgm:spPr/>
    </dgm:pt>
    <dgm:pt modelId="{F72EE0AC-F004-4B89-8DCD-6CB8EF8BBA46}" type="pres">
      <dgm:prSet presAssocID="{68979C28-1BEB-48FA-95EA-31359384EE24}" presName="arrow" presStyleLbl="bgShp" presStyleIdx="0" presStyleCnt="1"/>
      <dgm:spPr/>
    </dgm:pt>
    <dgm:pt modelId="{B91E57E8-C4BB-4A26-9456-9290D2492104}" type="pres">
      <dgm:prSet presAssocID="{68979C28-1BEB-48FA-95EA-31359384EE24}" presName="linearProcess" presStyleCnt="0"/>
      <dgm:spPr/>
    </dgm:pt>
    <dgm:pt modelId="{43BD53A0-68C6-4D1E-9851-C09471F0DD3C}" type="pres">
      <dgm:prSet presAssocID="{DAC1819E-3D3B-4DC5-8BBD-A49538350CD2}" presName="textNode" presStyleLbl="node1" presStyleIdx="0" presStyleCnt="7">
        <dgm:presLayoutVars>
          <dgm:bulletEnabled val="1"/>
        </dgm:presLayoutVars>
      </dgm:prSet>
      <dgm:spPr/>
    </dgm:pt>
    <dgm:pt modelId="{02CCA586-8A21-453A-86E6-EAB2D5D616C8}" type="pres">
      <dgm:prSet presAssocID="{6E766A4C-E13D-4EAD-9B19-29E2CA8E29C4}" presName="sibTrans" presStyleCnt="0"/>
      <dgm:spPr/>
    </dgm:pt>
    <dgm:pt modelId="{C72E2EFE-ACBE-4EC6-A0BE-7159026A6365}" type="pres">
      <dgm:prSet presAssocID="{2B7CECA0-3ED8-49D8-B344-03FFB85320BB}" presName="textNode" presStyleLbl="node1" presStyleIdx="1" presStyleCnt="7">
        <dgm:presLayoutVars>
          <dgm:bulletEnabled val="1"/>
        </dgm:presLayoutVars>
      </dgm:prSet>
      <dgm:spPr/>
    </dgm:pt>
    <dgm:pt modelId="{62744981-95ED-4980-97BF-717343629806}" type="pres">
      <dgm:prSet presAssocID="{B6F2F845-5CFB-43F4-980F-76C1D37DEA2E}" presName="sibTrans" presStyleCnt="0"/>
      <dgm:spPr/>
    </dgm:pt>
    <dgm:pt modelId="{863AC191-A230-4EC2-8FD8-2A7A7E5B2A2C}" type="pres">
      <dgm:prSet presAssocID="{D4CB5CDA-1F56-4D1F-A8E7-2C6756617F43}" presName="textNode" presStyleLbl="node1" presStyleIdx="2" presStyleCnt="7">
        <dgm:presLayoutVars>
          <dgm:bulletEnabled val="1"/>
        </dgm:presLayoutVars>
      </dgm:prSet>
      <dgm:spPr/>
    </dgm:pt>
    <dgm:pt modelId="{DA704268-F538-4014-BC1C-12E21AA92D9A}" type="pres">
      <dgm:prSet presAssocID="{10B6E1A4-998E-4632-8162-390AE452DC53}" presName="sibTrans" presStyleCnt="0"/>
      <dgm:spPr/>
    </dgm:pt>
    <dgm:pt modelId="{753F8A06-4B96-4054-9BBA-64C0C87E0D3E}" type="pres">
      <dgm:prSet presAssocID="{C350A26A-D700-42A8-9FE4-952F382F63D1}" presName="textNode" presStyleLbl="node1" presStyleIdx="3" presStyleCnt="7">
        <dgm:presLayoutVars>
          <dgm:bulletEnabled val="1"/>
        </dgm:presLayoutVars>
      </dgm:prSet>
      <dgm:spPr/>
    </dgm:pt>
    <dgm:pt modelId="{CAB02A94-7E38-4595-918A-8AA91269835E}" type="pres">
      <dgm:prSet presAssocID="{07C1E1BB-C4E1-4264-A4EC-BE15AD14D60E}" presName="sibTrans" presStyleCnt="0"/>
      <dgm:spPr/>
    </dgm:pt>
    <dgm:pt modelId="{B34E38A8-BC9B-417A-9676-5564CC769912}" type="pres">
      <dgm:prSet presAssocID="{C2146156-55E8-42B6-B5FD-CE342946E571}" presName="textNode" presStyleLbl="node1" presStyleIdx="4" presStyleCnt="7">
        <dgm:presLayoutVars>
          <dgm:bulletEnabled val="1"/>
        </dgm:presLayoutVars>
      </dgm:prSet>
      <dgm:spPr/>
    </dgm:pt>
    <dgm:pt modelId="{F8B08025-FEF3-4176-8E05-AEC2040DF6C6}" type="pres">
      <dgm:prSet presAssocID="{23AEE619-1273-4A3F-9454-1F76BDCAB252}" presName="sibTrans" presStyleCnt="0"/>
      <dgm:spPr/>
    </dgm:pt>
    <dgm:pt modelId="{89EAF36C-7F84-469D-BC6D-C125B1900CC5}" type="pres">
      <dgm:prSet presAssocID="{2DF020D8-C198-4ADC-8F87-0A5597452FA1}" presName="textNode" presStyleLbl="node1" presStyleIdx="5" presStyleCnt="7">
        <dgm:presLayoutVars>
          <dgm:bulletEnabled val="1"/>
        </dgm:presLayoutVars>
      </dgm:prSet>
      <dgm:spPr/>
    </dgm:pt>
    <dgm:pt modelId="{60DB9765-4236-4385-AB0E-0C3BF3E8F06D}" type="pres">
      <dgm:prSet presAssocID="{BBDDB193-2B18-49CF-8519-76A1FC920044}" presName="sibTrans" presStyleCnt="0"/>
      <dgm:spPr/>
    </dgm:pt>
    <dgm:pt modelId="{991E9F74-D92A-432D-A838-74BDE612321E}" type="pres">
      <dgm:prSet presAssocID="{FAEA020D-8822-4960-B06A-0D7B661B41A5}" presName="textNode" presStyleLbl="node1" presStyleIdx="6" presStyleCnt="7">
        <dgm:presLayoutVars>
          <dgm:bulletEnabled val="1"/>
        </dgm:presLayoutVars>
      </dgm:prSet>
      <dgm:spPr/>
    </dgm:pt>
  </dgm:ptLst>
  <dgm:cxnLst>
    <dgm:cxn modelId="{07664912-DA89-43DD-A925-CD22833109CB}" srcId="{68979C28-1BEB-48FA-95EA-31359384EE24}" destId="{C350A26A-D700-42A8-9FE4-952F382F63D1}" srcOrd="3" destOrd="0" parTransId="{357E181A-B26B-4053-B08E-FE343C4BDA2C}" sibTransId="{07C1E1BB-C4E1-4264-A4EC-BE15AD14D60E}"/>
    <dgm:cxn modelId="{E80FFF4F-5CA2-4152-808D-96B4BD061FB1}" srcId="{68979C28-1BEB-48FA-95EA-31359384EE24}" destId="{2B7CECA0-3ED8-49D8-B344-03FFB85320BB}" srcOrd="1" destOrd="0" parTransId="{406835A3-267F-49E6-BA0D-4FE208F3C558}" sibTransId="{B6F2F845-5CFB-43F4-980F-76C1D37DEA2E}"/>
    <dgm:cxn modelId="{24E3DF74-DC27-4F5A-BD7C-FB74A608FCC6}" type="presOf" srcId="{D4CB5CDA-1F56-4D1F-A8E7-2C6756617F43}" destId="{863AC191-A230-4EC2-8FD8-2A7A7E5B2A2C}" srcOrd="0" destOrd="0" presId="urn:microsoft.com/office/officeart/2005/8/layout/hProcess9"/>
    <dgm:cxn modelId="{4DE0FE79-956B-4B70-A93F-08D14E6261F5}" type="presOf" srcId="{2DF020D8-C198-4ADC-8F87-0A5597452FA1}" destId="{89EAF36C-7F84-469D-BC6D-C125B1900CC5}" srcOrd="0" destOrd="0" presId="urn:microsoft.com/office/officeart/2005/8/layout/hProcess9"/>
    <dgm:cxn modelId="{4D2C0E9B-608F-4DF5-B0C1-E79B137BCF98}" srcId="{68979C28-1BEB-48FA-95EA-31359384EE24}" destId="{C2146156-55E8-42B6-B5FD-CE342946E571}" srcOrd="4" destOrd="0" parTransId="{A62E0D49-8681-4E72-ACE4-6E4453076739}" sibTransId="{23AEE619-1273-4A3F-9454-1F76BDCAB252}"/>
    <dgm:cxn modelId="{7AB6FDA2-19B8-4607-93FE-B40AD543770F}" type="presOf" srcId="{DAC1819E-3D3B-4DC5-8BBD-A49538350CD2}" destId="{43BD53A0-68C6-4D1E-9851-C09471F0DD3C}" srcOrd="0" destOrd="0" presId="urn:microsoft.com/office/officeart/2005/8/layout/hProcess9"/>
    <dgm:cxn modelId="{F65E4AA4-DBC5-4A16-A6D6-BE3B82682C88}" srcId="{68979C28-1BEB-48FA-95EA-31359384EE24}" destId="{FAEA020D-8822-4960-B06A-0D7B661B41A5}" srcOrd="6" destOrd="0" parTransId="{17ADD8DE-720B-4564-B4CD-61507C169F86}" sibTransId="{6C89C961-E2CF-4084-A3B9-AE2E54C82DE9}"/>
    <dgm:cxn modelId="{28379BBB-DC56-4032-BB4F-355308E6D6A2}" type="presOf" srcId="{C2146156-55E8-42B6-B5FD-CE342946E571}" destId="{B34E38A8-BC9B-417A-9676-5564CC769912}" srcOrd="0" destOrd="0" presId="urn:microsoft.com/office/officeart/2005/8/layout/hProcess9"/>
    <dgm:cxn modelId="{D0A5A7C1-94E0-41AE-9FFA-AA01FB6A42F7}" type="presOf" srcId="{2B7CECA0-3ED8-49D8-B344-03FFB85320BB}" destId="{C72E2EFE-ACBE-4EC6-A0BE-7159026A6365}" srcOrd="0" destOrd="0" presId="urn:microsoft.com/office/officeart/2005/8/layout/hProcess9"/>
    <dgm:cxn modelId="{96A201DA-9B3C-49DF-9492-6EFA5D69EC90}" type="presOf" srcId="{68979C28-1BEB-48FA-95EA-31359384EE24}" destId="{6C1E8419-9F25-490C-82A0-3446859F6E1E}" srcOrd="0" destOrd="0" presId="urn:microsoft.com/office/officeart/2005/8/layout/hProcess9"/>
    <dgm:cxn modelId="{16C222DA-36A3-4E15-9063-3201E9117B1F}" srcId="{68979C28-1BEB-48FA-95EA-31359384EE24}" destId="{DAC1819E-3D3B-4DC5-8BBD-A49538350CD2}" srcOrd="0" destOrd="0" parTransId="{6758DD9B-B067-4648-8D7F-0DC7B56D7757}" sibTransId="{6E766A4C-E13D-4EAD-9B19-29E2CA8E29C4}"/>
    <dgm:cxn modelId="{57A3BADF-CF9A-4527-AF5F-F3C640ECE1B9}" srcId="{68979C28-1BEB-48FA-95EA-31359384EE24}" destId="{D4CB5CDA-1F56-4D1F-A8E7-2C6756617F43}" srcOrd="2" destOrd="0" parTransId="{BFED925E-434B-4515-BE80-D6DD8F0E2B9F}" sibTransId="{10B6E1A4-998E-4632-8162-390AE452DC53}"/>
    <dgm:cxn modelId="{CF1593E4-F1D2-4116-9A9F-F373DBDAC4A7}" type="presOf" srcId="{C350A26A-D700-42A8-9FE4-952F382F63D1}" destId="{753F8A06-4B96-4054-9BBA-64C0C87E0D3E}" srcOrd="0" destOrd="0" presId="urn:microsoft.com/office/officeart/2005/8/layout/hProcess9"/>
    <dgm:cxn modelId="{500889F1-D0D0-4E7B-8216-F1F2DC712881}" srcId="{68979C28-1BEB-48FA-95EA-31359384EE24}" destId="{2DF020D8-C198-4ADC-8F87-0A5597452FA1}" srcOrd="5" destOrd="0" parTransId="{A57F5E07-6D0D-433F-B338-44B4FEF2B0D1}" sibTransId="{BBDDB193-2B18-49CF-8519-76A1FC920044}"/>
    <dgm:cxn modelId="{D9AF49F7-DAF5-4649-B4C7-DBB299BACC91}" type="presOf" srcId="{FAEA020D-8822-4960-B06A-0D7B661B41A5}" destId="{991E9F74-D92A-432D-A838-74BDE612321E}" srcOrd="0" destOrd="0" presId="urn:microsoft.com/office/officeart/2005/8/layout/hProcess9"/>
    <dgm:cxn modelId="{AF99CC38-CEF0-4050-AB16-01B9BEE5A3EA}" type="presParOf" srcId="{6C1E8419-9F25-490C-82A0-3446859F6E1E}" destId="{F72EE0AC-F004-4B89-8DCD-6CB8EF8BBA46}" srcOrd="0" destOrd="0" presId="urn:microsoft.com/office/officeart/2005/8/layout/hProcess9"/>
    <dgm:cxn modelId="{CE7DE55E-60C0-4D3A-B4EE-1CB3674B2DA2}" type="presParOf" srcId="{6C1E8419-9F25-490C-82A0-3446859F6E1E}" destId="{B91E57E8-C4BB-4A26-9456-9290D2492104}" srcOrd="1" destOrd="0" presId="urn:microsoft.com/office/officeart/2005/8/layout/hProcess9"/>
    <dgm:cxn modelId="{44340D9F-A83A-46DA-A7F9-3477D70CB2C3}" type="presParOf" srcId="{B91E57E8-C4BB-4A26-9456-9290D2492104}" destId="{43BD53A0-68C6-4D1E-9851-C09471F0DD3C}" srcOrd="0" destOrd="0" presId="urn:microsoft.com/office/officeart/2005/8/layout/hProcess9"/>
    <dgm:cxn modelId="{7723821F-2C4A-497E-AEDD-329D862D537D}" type="presParOf" srcId="{B91E57E8-C4BB-4A26-9456-9290D2492104}" destId="{02CCA586-8A21-453A-86E6-EAB2D5D616C8}" srcOrd="1" destOrd="0" presId="urn:microsoft.com/office/officeart/2005/8/layout/hProcess9"/>
    <dgm:cxn modelId="{E54A73FF-13A8-41F8-AA37-F761C71B0435}" type="presParOf" srcId="{B91E57E8-C4BB-4A26-9456-9290D2492104}" destId="{C72E2EFE-ACBE-4EC6-A0BE-7159026A6365}" srcOrd="2" destOrd="0" presId="urn:microsoft.com/office/officeart/2005/8/layout/hProcess9"/>
    <dgm:cxn modelId="{D63D42D1-7CC9-4DC4-81C1-E72A9DE6E0BB}" type="presParOf" srcId="{B91E57E8-C4BB-4A26-9456-9290D2492104}" destId="{62744981-95ED-4980-97BF-717343629806}" srcOrd="3" destOrd="0" presId="urn:microsoft.com/office/officeart/2005/8/layout/hProcess9"/>
    <dgm:cxn modelId="{61453412-92D4-4497-84DD-1D15DF859981}" type="presParOf" srcId="{B91E57E8-C4BB-4A26-9456-9290D2492104}" destId="{863AC191-A230-4EC2-8FD8-2A7A7E5B2A2C}" srcOrd="4" destOrd="0" presId="urn:microsoft.com/office/officeart/2005/8/layout/hProcess9"/>
    <dgm:cxn modelId="{66766655-4B8B-4A3A-93E8-0773DD9AE7F0}" type="presParOf" srcId="{B91E57E8-C4BB-4A26-9456-9290D2492104}" destId="{DA704268-F538-4014-BC1C-12E21AA92D9A}" srcOrd="5" destOrd="0" presId="urn:microsoft.com/office/officeart/2005/8/layout/hProcess9"/>
    <dgm:cxn modelId="{84653613-9949-461D-8CA2-1E82B54CB0BE}" type="presParOf" srcId="{B91E57E8-C4BB-4A26-9456-9290D2492104}" destId="{753F8A06-4B96-4054-9BBA-64C0C87E0D3E}" srcOrd="6" destOrd="0" presId="urn:microsoft.com/office/officeart/2005/8/layout/hProcess9"/>
    <dgm:cxn modelId="{6AC37A09-83AA-4B7E-9B6D-D37C3ABCA7F6}" type="presParOf" srcId="{B91E57E8-C4BB-4A26-9456-9290D2492104}" destId="{CAB02A94-7E38-4595-918A-8AA91269835E}" srcOrd="7" destOrd="0" presId="urn:microsoft.com/office/officeart/2005/8/layout/hProcess9"/>
    <dgm:cxn modelId="{8A91D2DB-5A8B-454B-9473-D9AFBF5B77D9}" type="presParOf" srcId="{B91E57E8-C4BB-4A26-9456-9290D2492104}" destId="{B34E38A8-BC9B-417A-9676-5564CC769912}" srcOrd="8" destOrd="0" presId="urn:microsoft.com/office/officeart/2005/8/layout/hProcess9"/>
    <dgm:cxn modelId="{E08A8B99-66B0-488C-9822-4730777A2567}" type="presParOf" srcId="{B91E57E8-C4BB-4A26-9456-9290D2492104}" destId="{F8B08025-FEF3-4176-8E05-AEC2040DF6C6}" srcOrd="9" destOrd="0" presId="urn:microsoft.com/office/officeart/2005/8/layout/hProcess9"/>
    <dgm:cxn modelId="{C30CEA9B-B50C-48C8-86A7-A6BDCB918016}" type="presParOf" srcId="{B91E57E8-C4BB-4A26-9456-9290D2492104}" destId="{89EAF36C-7F84-469D-BC6D-C125B1900CC5}" srcOrd="10" destOrd="0" presId="urn:microsoft.com/office/officeart/2005/8/layout/hProcess9"/>
    <dgm:cxn modelId="{83B48CFB-8813-4AB1-949D-7FD6BBCBC8B3}" type="presParOf" srcId="{B91E57E8-C4BB-4A26-9456-9290D2492104}" destId="{60DB9765-4236-4385-AB0E-0C3BF3E8F06D}" srcOrd="11" destOrd="0" presId="urn:microsoft.com/office/officeart/2005/8/layout/hProcess9"/>
    <dgm:cxn modelId="{51672F2B-14CB-429A-82D3-AE0CFE20C8FD}" type="presParOf" srcId="{B91E57E8-C4BB-4A26-9456-9290D2492104}" destId="{991E9F74-D92A-432D-A838-74BDE612321E}"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0D27E2-AFE6-4AA2-BA6E-AC8EACF01324}" type="doc">
      <dgm:prSet loTypeId="urn:microsoft.com/office/officeart/2005/8/layout/radial3" loCatId="relationship" qsTypeId="urn:microsoft.com/office/officeart/2005/8/quickstyle/simple3" qsCatId="simple" csTypeId="urn:microsoft.com/office/officeart/2005/8/colors/accent3_2" csCatId="accent3" phldr="1"/>
      <dgm:spPr/>
      <dgm:t>
        <a:bodyPr/>
        <a:lstStyle/>
        <a:p>
          <a:endParaRPr lang="nb-NO"/>
        </a:p>
      </dgm:t>
    </dgm:pt>
    <dgm:pt modelId="{D2203D4B-731D-4ABA-B773-DDAA91C8A480}">
      <dgm:prSet phldrT="[Tekst]"/>
      <dgm:spPr/>
      <dgm:t>
        <a:bodyPr/>
        <a:lstStyle/>
        <a:p>
          <a:r>
            <a:rPr lang="nb-NO"/>
            <a:t>Innhente data</a:t>
          </a:r>
        </a:p>
      </dgm:t>
    </dgm:pt>
    <dgm:pt modelId="{D8AFE47A-7004-4090-B607-129D5F31C31E}" type="parTrans" cxnId="{D8CD48A5-B522-4167-806B-7621B11F40A7}">
      <dgm:prSet/>
      <dgm:spPr/>
      <dgm:t>
        <a:bodyPr/>
        <a:lstStyle/>
        <a:p>
          <a:endParaRPr lang="nb-NO"/>
        </a:p>
      </dgm:t>
    </dgm:pt>
    <dgm:pt modelId="{D6F715A8-34ED-4CC9-ABA6-3FEDE4F9585D}" type="sibTrans" cxnId="{D8CD48A5-B522-4167-806B-7621B11F40A7}">
      <dgm:prSet/>
      <dgm:spPr/>
      <dgm:t>
        <a:bodyPr/>
        <a:lstStyle/>
        <a:p>
          <a:endParaRPr lang="nb-NO"/>
        </a:p>
      </dgm:t>
    </dgm:pt>
    <dgm:pt modelId="{2F085759-DD8B-49A6-A7E8-A67D63B571D5}">
      <dgm:prSet phldrT="[Tekst]"/>
      <dgm:spPr/>
      <dgm:t>
        <a:bodyPr/>
        <a:lstStyle/>
        <a:p>
          <a:r>
            <a:rPr lang="nb-NO"/>
            <a:t>Internmøte om kvalitative data</a:t>
          </a:r>
        </a:p>
      </dgm:t>
    </dgm:pt>
    <dgm:pt modelId="{5D46CFBE-C277-4F3B-AC22-C04E93221CF1}" type="parTrans" cxnId="{D00088CC-CD8A-4401-8579-206847E48D00}">
      <dgm:prSet/>
      <dgm:spPr/>
      <dgm:t>
        <a:bodyPr/>
        <a:lstStyle/>
        <a:p>
          <a:endParaRPr lang="nb-NO"/>
        </a:p>
      </dgm:t>
    </dgm:pt>
    <dgm:pt modelId="{406891A2-0FE4-4784-8CE3-13860901F875}" type="sibTrans" cxnId="{D00088CC-CD8A-4401-8579-206847E48D00}">
      <dgm:prSet/>
      <dgm:spPr/>
      <dgm:t>
        <a:bodyPr/>
        <a:lstStyle/>
        <a:p>
          <a:endParaRPr lang="nb-NO"/>
        </a:p>
      </dgm:t>
    </dgm:pt>
    <dgm:pt modelId="{07A949E5-E47B-4CC5-8D5C-DAA85F140D67}">
      <dgm:prSet phldrT="[Tekst]"/>
      <dgm:spPr/>
      <dgm:t>
        <a:bodyPr/>
        <a:lstStyle/>
        <a:p>
          <a:r>
            <a:rPr lang="nb-NO"/>
            <a:t>Målgruppemøte</a:t>
          </a:r>
        </a:p>
      </dgm:t>
    </dgm:pt>
    <dgm:pt modelId="{AC34C4FE-F541-4A14-A44F-96EB1C9E5ACB}" type="parTrans" cxnId="{9072C323-CE8D-4590-BF3A-9ACDA0D00CC0}">
      <dgm:prSet/>
      <dgm:spPr/>
      <dgm:t>
        <a:bodyPr/>
        <a:lstStyle/>
        <a:p>
          <a:endParaRPr lang="nb-NO"/>
        </a:p>
      </dgm:t>
    </dgm:pt>
    <dgm:pt modelId="{34F88CD3-5F8B-4272-83E1-117AF379DAD0}" type="sibTrans" cxnId="{9072C323-CE8D-4590-BF3A-9ACDA0D00CC0}">
      <dgm:prSet/>
      <dgm:spPr/>
      <dgm:t>
        <a:bodyPr/>
        <a:lstStyle/>
        <a:p>
          <a:endParaRPr lang="nb-NO"/>
        </a:p>
      </dgm:t>
    </dgm:pt>
    <dgm:pt modelId="{A19F8ED1-52E8-4014-A71D-A70326B9F6E5}">
      <dgm:prSet phldrT="[Tekst]"/>
      <dgm:spPr/>
      <dgm:t>
        <a:bodyPr/>
        <a:lstStyle/>
        <a:p>
          <a:r>
            <a:rPr lang="nb-NO"/>
            <a:t>Intervjuer</a:t>
          </a:r>
        </a:p>
      </dgm:t>
    </dgm:pt>
    <dgm:pt modelId="{FE781E38-09FF-473C-B8D3-953026333A18}" type="parTrans" cxnId="{26488B25-72B7-4948-95CD-B4D34BB431A1}">
      <dgm:prSet/>
      <dgm:spPr/>
      <dgm:t>
        <a:bodyPr/>
        <a:lstStyle/>
        <a:p>
          <a:endParaRPr lang="nb-NO"/>
        </a:p>
      </dgm:t>
    </dgm:pt>
    <dgm:pt modelId="{A9F99212-276F-4851-8231-C9729D6F44E7}" type="sibTrans" cxnId="{26488B25-72B7-4948-95CD-B4D34BB431A1}">
      <dgm:prSet/>
      <dgm:spPr/>
      <dgm:t>
        <a:bodyPr/>
        <a:lstStyle/>
        <a:p>
          <a:endParaRPr lang="nb-NO"/>
        </a:p>
      </dgm:t>
    </dgm:pt>
    <dgm:pt modelId="{1C125BF2-468C-4581-A482-C1114484994A}">
      <dgm:prSet phldrT="[Tekst]"/>
      <dgm:spPr/>
      <dgm:t>
        <a:bodyPr/>
        <a:lstStyle/>
        <a:p>
          <a:r>
            <a:rPr lang="nb-NO"/>
            <a:t>Offentlige dokumenter</a:t>
          </a:r>
        </a:p>
      </dgm:t>
    </dgm:pt>
    <dgm:pt modelId="{90D6E391-3584-4378-9102-837EEC4DEF10}" type="parTrans" cxnId="{08ECDD14-7EC4-4442-8145-0A27BAEA4D79}">
      <dgm:prSet/>
      <dgm:spPr/>
      <dgm:t>
        <a:bodyPr/>
        <a:lstStyle/>
        <a:p>
          <a:endParaRPr lang="nb-NO"/>
        </a:p>
      </dgm:t>
    </dgm:pt>
    <dgm:pt modelId="{24C56913-4755-4794-8862-AB7541BC0618}" type="sibTrans" cxnId="{08ECDD14-7EC4-4442-8145-0A27BAEA4D79}">
      <dgm:prSet/>
      <dgm:spPr/>
      <dgm:t>
        <a:bodyPr/>
        <a:lstStyle/>
        <a:p>
          <a:endParaRPr lang="nb-NO"/>
        </a:p>
      </dgm:t>
    </dgm:pt>
    <dgm:pt modelId="{14233025-9DA2-412B-8DF8-47926536B2C7}">
      <dgm:prSet/>
      <dgm:spPr/>
      <dgm:t>
        <a:bodyPr/>
        <a:lstStyle/>
        <a:p>
          <a:r>
            <a:rPr lang="nb-NO"/>
            <a:t>Interne kvantitative data</a:t>
          </a:r>
        </a:p>
      </dgm:t>
    </dgm:pt>
    <dgm:pt modelId="{20CC5CA8-C7FF-43ED-8D3A-F124858F4240}" type="parTrans" cxnId="{E4394584-8EBF-4850-96AA-97720C80DCE1}">
      <dgm:prSet/>
      <dgm:spPr/>
      <dgm:t>
        <a:bodyPr/>
        <a:lstStyle/>
        <a:p>
          <a:endParaRPr lang="nb-NO"/>
        </a:p>
      </dgm:t>
    </dgm:pt>
    <dgm:pt modelId="{86F3DDDA-3874-483A-9F08-CB4372817B93}" type="sibTrans" cxnId="{E4394584-8EBF-4850-96AA-97720C80DCE1}">
      <dgm:prSet/>
      <dgm:spPr/>
      <dgm:t>
        <a:bodyPr/>
        <a:lstStyle/>
        <a:p>
          <a:endParaRPr lang="nb-NO"/>
        </a:p>
      </dgm:t>
    </dgm:pt>
    <dgm:pt modelId="{0A4214CE-241F-4895-AD81-918E70146469}">
      <dgm:prSet/>
      <dgm:spPr/>
      <dgm:t>
        <a:bodyPr/>
        <a:lstStyle/>
        <a:p>
          <a:r>
            <a:rPr lang="nb-NO"/>
            <a:t>Møte med samarbeids-partnere</a:t>
          </a:r>
        </a:p>
      </dgm:t>
    </dgm:pt>
    <dgm:pt modelId="{00EBB379-A1DD-4505-A831-659405482712}" type="parTrans" cxnId="{8F2B32C1-CFBC-4167-99EE-B736F6773AF6}">
      <dgm:prSet/>
      <dgm:spPr/>
      <dgm:t>
        <a:bodyPr/>
        <a:lstStyle/>
        <a:p>
          <a:endParaRPr lang="nb-NO"/>
        </a:p>
      </dgm:t>
    </dgm:pt>
    <dgm:pt modelId="{9668349D-B545-4417-8E62-246A2C986251}" type="sibTrans" cxnId="{8F2B32C1-CFBC-4167-99EE-B736F6773AF6}">
      <dgm:prSet/>
      <dgm:spPr/>
      <dgm:t>
        <a:bodyPr/>
        <a:lstStyle/>
        <a:p>
          <a:endParaRPr lang="nb-NO"/>
        </a:p>
      </dgm:t>
    </dgm:pt>
    <dgm:pt modelId="{D536D0C3-7C9F-4C0C-8361-535F1FBF726A}">
      <dgm:prSet/>
      <dgm:spPr/>
      <dgm:t>
        <a:bodyPr/>
        <a:lstStyle/>
        <a:p>
          <a:r>
            <a:rPr lang="nb-NO" err="1"/>
            <a:t>Ungdata</a:t>
          </a:r>
          <a:r>
            <a:rPr lang="nb-NO"/>
            <a:t> eller tilsvarende undersøkelser</a:t>
          </a:r>
        </a:p>
      </dgm:t>
    </dgm:pt>
    <dgm:pt modelId="{544F22FC-4834-4EC4-9EBA-CBBF8F2AD8AB}" type="parTrans" cxnId="{D069C89A-3D1D-45B5-8B79-8B42E451E897}">
      <dgm:prSet/>
      <dgm:spPr/>
      <dgm:t>
        <a:bodyPr/>
        <a:lstStyle/>
        <a:p>
          <a:endParaRPr lang="nb-NO"/>
        </a:p>
      </dgm:t>
    </dgm:pt>
    <dgm:pt modelId="{0C874B75-1180-4C53-A674-F1C655980DC6}" type="sibTrans" cxnId="{D069C89A-3D1D-45B5-8B79-8B42E451E897}">
      <dgm:prSet/>
      <dgm:spPr/>
      <dgm:t>
        <a:bodyPr/>
        <a:lstStyle/>
        <a:p>
          <a:endParaRPr lang="nb-NO"/>
        </a:p>
      </dgm:t>
    </dgm:pt>
    <dgm:pt modelId="{AFA532A0-7692-4336-A3E2-E2E665E967F9}">
      <dgm:prSet/>
      <dgm:spPr/>
      <dgm:t>
        <a:bodyPr/>
        <a:lstStyle/>
        <a:p>
          <a:r>
            <a:rPr lang="nb-NO"/>
            <a:t>Åpent møte</a:t>
          </a:r>
        </a:p>
      </dgm:t>
    </dgm:pt>
    <dgm:pt modelId="{94FE322D-1B77-4C80-A29E-1E673E8AAFD6}" type="parTrans" cxnId="{7731DFE7-3E0A-4B31-9B12-6E52E2C06083}">
      <dgm:prSet/>
      <dgm:spPr/>
      <dgm:t>
        <a:bodyPr/>
        <a:lstStyle/>
        <a:p>
          <a:endParaRPr lang="nb-NO"/>
        </a:p>
      </dgm:t>
    </dgm:pt>
    <dgm:pt modelId="{B18F5E76-C9F2-4DDE-AAF0-E60EE24AC6BA}" type="sibTrans" cxnId="{7731DFE7-3E0A-4B31-9B12-6E52E2C06083}">
      <dgm:prSet/>
      <dgm:spPr/>
      <dgm:t>
        <a:bodyPr/>
        <a:lstStyle/>
        <a:p>
          <a:endParaRPr lang="nb-NO"/>
        </a:p>
      </dgm:t>
    </dgm:pt>
    <dgm:pt modelId="{C22DD854-8F11-4E0F-B534-C1969388D2F0}">
      <dgm:prSet/>
      <dgm:spPr/>
      <dgm:t>
        <a:bodyPr/>
        <a:lstStyle/>
        <a:p>
          <a:r>
            <a:rPr lang="nb-NO"/>
            <a:t>?</a:t>
          </a:r>
        </a:p>
      </dgm:t>
    </dgm:pt>
    <dgm:pt modelId="{332EF902-A96E-4863-B26D-3880E8FCAB75}" type="parTrans" cxnId="{5AA4D64F-07B2-439C-81E1-C8D0E6CBBBAE}">
      <dgm:prSet/>
      <dgm:spPr/>
      <dgm:t>
        <a:bodyPr/>
        <a:lstStyle/>
        <a:p>
          <a:endParaRPr lang="nb-NO"/>
        </a:p>
      </dgm:t>
    </dgm:pt>
    <dgm:pt modelId="{576B62B9-D96A-4BF0-8B8E-46BB3408F130}" type="sibTrans" cxnId="{5AA4D64F-07B2-439C-81E1-C8D0E6CBBBAE}">
      <dgm:prSet/>
      <dgm:spPr/>
      <dgm:t>
        <a:bodyPr/>
        <a:lstStyle/>
        <a:p>
          <a:endParaRPr lang="nb-NO"/>
        </a:p>
      </dgm:t>
    </dgm:pt>
    <dgm:pt modelId="{E69C158F-1C07-4D3D-90B6-F081E5C21641}" type="pres">
      <dgm:prSet presAssocID="{9A0D27E2-AFE6-4AA2-BA6E-AC8EACF01324}" presName="composite" presStyleCnt="0">
        <dgm:presLayoutVars>
          <dgm:chMax val="1"/>
          <dgm:dir/>
          <dgm:resizeHandles val="exact"/>
        </dgm:presLayoutVars>
      </dgm:prSet>
      <dgm:spPr/>
    </dgm:pt>
    <dgm:pt modelId="{51FA659B-BE5E-48FA-9B6C-D2DB5E779469}" type="pres">
      <dgm:prSet presAssocID="{9A0D27E2-AFE6-4AA2-BA6E-AC8EACF01324}" presName="radial" presStyleCnt="0">
        <dgm:presLayoutVars>
          <dgm:animLvl val="ctr"/>
        </dgm:presLayoutVars>
      </dgm:prSet>
      <dgm:spPr/>
    </dgm:pt>
    <dgm:pt modelId="{9F63649D-1032-46B7-B1FE-69681C6A1939}" type="pres">
      <dgm:prSet presAssocID="{D2203D4B-731D-4ABA-B773-DDAA91C8A480}" presName="centerShape" presStyleLbl="vennNode1" presStyleIdx="0" presStyleCnt="10"/>
      <dgm:spPr/>
    </dgm:pt>
    <dgm:pt modelId="{16C5B5FE-5796-477C-9E76-1608B2737BD3}" type="pres">
      <dgm:prSet presAssocID="{2F085759-DD8B-49A6-A7E8-A67D63B571D5}" presName="node" presStyleLbl="vennNode1" presStyleIdx="1" presStyleCnt="10">
        <dgm:presLayoutVars>
          <dgm:bulletEnabled val="1"/>
        </dgm:presLayoutVars>
      </dgm:prSet>
      <dgm:spPr/>
    </dgm:pt>
    <dgm:pt modelId="{B1925D87-AE65-4157-8E2E-F0CF8CFE80ED}" type="pres">
      <dgm:prSet presAssocID="{14233025-9DA2-412B-8DF8-47926536B2C7}" presName="node" presStyleLbl="vennNode1" presStyleIdx="2" presStyleCnt="10">
        <dgm:presLayoutVars>
          <dgm:bulletEnabled val="1"/>
        </dgm:presLayoutVars>
      </dgm:prSet>
      <dgm:spPr/>
    </dgm:pt>
    <dgm:pt modelId="{0B76F74A-9D72-45ED-9561-053A722A8DE7}" type="pres">
      <dgm:prSet presAssocID="{0A4214CE-241F-4895-AD81-918E70146469}" presName="node" presStyleLbl="vennNode1" presStyleIdx="3" presStyleCnt="10">
        <dgm:presLayoutVars>
          <dgm:bulletEnabled val="1"/>
        </dgm:presLayoutVars>
      </dgm:prSet>
      <dgm:spPr/>
    </dgm:pt>
    <dgm:pt modelId="{6FA7E6C2-88C8-43C7-A99D-76C29389DC14}" type="pres">
      <dgm:prSet presAssocID="{AFA532A0-7692-4336-A3E2-E2E665E967F9}" presName="node" presStyleLbl="vennNode1" presStyleIdx="4" presStyleCnt="10">
        <dgm:presLayoutVars>
          <dgm:bulletEnabled val="1"/>
        </dgm:presLayoutVars>
      </dgm:prSet>
      <dgm:spPr/>
    </dgm:pt>
    <dgm:pt modelId="{570F6920-4A7A-42F4-96E7-5FEF959858A6}" type="pres">
      <dgm:prSet presAssocID="{D536D0C3-7C9F-4C0C-8361-535F1FBF726A}" presName="node" presStyleLbl="vennNode1" presStyleIdx="5" presStyleCnt="10">
        <dgm:presLayoutVars>
          <dgm:bulletEnabled val="1"/>
        </dgm:presLayoutVars>
      </dgm:prSet>
      <dgm:spPr/>
    </dgm:pt>
    <dgm:pt modelId="{3CD77B7C-A98B-487A-877E-4D6CCCFC4E80}" type="pres">
      <dgm:prSet presAssocID="{07A949E5-E47B-4CC5-8D5C-DAA85F140D67}" presName="node" presStyleLbl="vennNode1" presStyleIdx="6" presStyleCnt="10">
        <dgm:presLayoutVars>
          <dgm:bulletEnabled val="1"/>
        </dgm:presLayoutVars>
      </dgm:prSet>
      <dgm:spPr/>
    </dgm:pt>
    <dgm:pt modelId="{65214433-28A3-47F2-A5EA-00DC4E18A790}" type="pres">
      <dgm:prSet presAssocID="{A19F8ED1-52E8-4014-A71D-A70326B9F6E5}" presName="node" presStyleLbl="vennNode1" presStyleIdx="7" presStyleCnt="10">
        <dgm:presLayoutVars>
          <dgm:bulletEnabled val="1"/>
        </dgm:presLayoutVars>
      </dgm:prSet>
      <dgm:spPr/>
    </dgm:pt>
    <dgm:pt modelId="{31BFAC32-9F4C-4812-B740-DAFF69EA254B}" type="pres">
      <dgm:prSet presAssocID="{1C125BF2-468C-4581-A482-C1114484994A}" presName="node" presStyleLbl="vennNode1" presStyleIdx="8" presStyleCnt="10">
        <dgm:presLayoutVars>
          <dgm:bulletEnabled val="1"/>
        </dgm:presLayoutVars>
      </dgm:prSet>
      <dgm:spPr/>
    </dgm:pt>
    <dgm:pt modelId="{A689B55D-9580-4AF0-8604-670FDFE7D4A2}" type="pres">
      <dgm:prSet presAssocID="{C22DD854-8F11-4E0F-B534-C1969388D2F0}" presName="node" presStyleLbl="vennNode1" presStyleIdx="9" presStyleCnt="10">
        <dgm:presLayoutVars>
          <dgm:bulletEnabled val="1"/>
        </dgm:presLayoutVars>
      </dgm:prSet>
      <dgm:spPr/>
    </dgm:pt>
  </dgm:ptLst>
  <dgm:cxnLst>
    <dgm:cxn modelId="{08ECDD14-7EC4-4442-8145-0A27BAEA4D79}" srcId="{D2203D4B-731D-4ABA-B773-DDAA91C8A480}" destId="{1C125BF2-468C-4581-A482-C1114484994A}" srcOrd="7" destOrd="0" parTransId="{90D6E391-3584-4378-9102-837EEC4DEF10}" sibTransId="{24C56913-4755-4794-8862-AB7541BC0618}"/>
    <dgm:cxn modelId="{9072C323-CE8D-4590-BF3A-9ACDA0D00CC0}" srcId="{D2203D4B-731D-4ABA-B773-DDAA91C8A480}" destId="{07A949E5-E47B-4CC5-8D5C-DAA85F140D67}" srcOrd="5" destOrd="0" parTransId="{AC34C4FE-F541-4A14-A44F-96EB1C9E5ACB}" sibTransId="{34F88CD3-5F8B-4272-83E1-117AF379DAD0}"/>
    <dgm:cxn modelId="{26488B25-72B7-4948-95CD-B4D34BB431A1}" srcId="{D2203D4B-731D-4ABA-B773-DDAA91C8A480}" destId="{A19F8ED1-52E8-4014-A71D-A70326B9F6E5}" srcOrd="6" destOrd="0" parTransId="{FE781E38-09FF-473C-B8D3-953026333A18}" sibTransId="{A9F99212-276F-4851-8231-C9729D6F44E7}"/>
    <dgm:cxn modelId="{84D51230-BC07-43DE-9C98-4AAF41F36709}" type="presOf" srcId="{AFA532A0-7692-4336-A3E2-E2E665E967F9}" destId="{6FA7E6C2-88C8-43C7-A99D-76C29389DC14}" srcOrd="0" destOrd="0" presId="urn:microsoft.com/office/officeart/2005/8/layout/radial3"/>
    <dgm:cxn modelId="{9F7C8E64-A682-41C4-A93C-ABC2F87DBDAF}" type="presOf" srcId="{C22DD854-8F11-4E0F-B534-C1969388D2F0}" destId="{A689B55D-9580-4AF0-8604-670FDFE7D4A2}" srcOrd="0" destOrd="0" presId="urn:microsoft.com/office/officeart/2005/8/layout/radial3"/>
    <dgm:cxn modelId="{5AA4D64F-07B2-439C-81E1-C8D0E6CBBBAE}" srcId="{D2203D4B-731D-4ABA-B773-DDAA91C8A480}" destId="{C22DD854-8F11-4E0F-B534-C1969388D2F0}" srcOrd="8" destOrd="0" parTransId="{332EF902-A96E-4863-B26D-3880E8FCAB75}" sibTransId="{576B62B9-D96A-4BF0-8B8E-46BB3408F130}"/>
    <dgm:cxn modelId="{4F29837D-3717-4A57-9F8F-FD90088C8538}" type="presOf" srcId="{A19F8ED1-52E8-4014-A71D-A70326B9F6E5}" destId="{65214433-28A3-47F2-A5EA-00DC4E18A790}" srcOrd="0" destOrd="0" presId="urn:microsoft.com/office/officeart/2005/8/layout/radial3"/>
    <dgm:cxn modelId="{C40F837E-F83E-41CB-A5B3-3D37307A744C}" type="presOf" srcId="{9A0D27E2-AFE6-4AA2-BA6E-AC8EACF01324}" destId="{E69C158F-1C07-4D3D-90B6-F081E5C21641}" srcOrd="0" destOrd="0" presId="urn:microsoft.com/office/officeart/2005/8/layout/radial3"/>
    <dgm:cxn modelId="{E4394584-8EBF-4850-96AA-97720C80DCE1}" srcId="{D2203D4B-731D-4ABA-B773-DDAA91C8A480}" destId="{14233025-9DA2-412B-8DF8-47926536B2C7}" srcOrd="1" destOrd="0" parTransId="{20CC5CA8-C7FF-43ED-8D3A-F124858F4240}" sibTransId="{86F3DDDA-3874-483A-9F08-CB4372817B93}"/>
    <dgm:cxn modelId="{1D18A284-4649-446C-B34D-10E0F903CDD9}" type="presOf" srcId="{0A4214CE-241F-4895-AD81-918E70146469}" destId="{0B76F74A-9D72-45ED-9561-053A722A8DE7}" srcOrd="0" destOrd="0" presId="urn:microsoft.com/office/officeart/2005/8/layout/radial3"/>
    <dgm:cxn modelId="{B7900E85-EC6D-4B94-8A57-9343CDF5475A}" type="presOf" srcId="{14233025-9DA2-412B-8DF8-47926536B2C7}" destId="{B1925D87-AE65-4157-8E2E-F0CF8CFE80ED}" srcOrd="0" destOrd="0" presId="urn:microsoft.com/office/officeart/2005/8/layout/radial3"/>
    <dgm:cxn modelId="{F6CDCF99-AFE1-4D56-AAAE-9838A233C121}" type="presOf" srcId="{1C125BF2-468C-4581-A482-C1114484994A}" destId="{31BFAC32-9F4C-4812-B740-DAFF69EA254B}" srcOrd="0" destOrd="0" presId="urn:microsoft.com/office/officeart/2005/8/layout/radial3"/>
    <dgm:cxn modelId="{D069C89A-3D1D-45B5-8B79-8B42E451E897}" srcId="{D2203D4B-731D-4ABA-B773-DDAA91C8A480}" destId="{D536D0C3-7C9F-4C0C-8361-535F1FBF726A}" srcOrd="4" destOrd="0" parTransId="{544F22FC-4834-4EC4-9EBA-CBBF8F2AD8AB}" sibTransId="{0C874B75-1180-4C53-A674-F1C655980DC6}"/>
    <dgm:cxn modelId="{70B8ABA3-C4DD-4D02-BB30-D982BCCEEBAA}" type="presOf" srcId="{07A949E5-E47B-4CC5-8D5C-DAA85F140D67}" destId="{3CD77B7C-A98B-487A-877E-4D6CCCFC4E80}" srcOrd="0" destOrd="0" presId="urn:microsoft.com/office/officeart/2005/8/layout/radial3"/>
    <dgm:cxn modelId="{D8CD48A5-B522-4167-806B-7621B11F40A7}" srcId="{9A0D27E2-AFE6-4AA2-BA6E-AC8EACF01324}" destId="{D2203D4B-731D-4ABA-B773-DDAA91C8A480}" srcOrd="0" destOrd="0" parTransId="{D8AFE47A-7004-4090-B607-129D5F31C31E}" sibTransId="{D6F715A8-34ED-4CC9-ABA6-3FEDE4F9585D}"/>
    <dgm:cxn modelId="{ADA361B1-2CF6-4544-9A92-C5C3DFCC5D1D}" type="presOf" srcId="{D536D0C3-7C9F-4C0C-8361-535F1FBF726A}" destId="{570F6920-4A7A-42F4-96E7-5FEF959858A6}" srcOrd="0" destOrd="0" presId="urn:microsoft.com/office/officeart/2005/8/layout/radial3"/>
    <dgm:cxn modelId="{8F2B32C1-CFBC-4167-99EE-B736F6773AF6}" srcId="{D2203D4B-731D-4ABA-B773-DDAA91C8A480}" destId="{0A4214CE-241F-4895-AD81-918E70146469}" srcOrd="2" destOrd="0" parTransId="{00EBB379-A1DD-4505-A831-659405482712}" sibTransId="{9668349D-B545-4417-8E62-246A2C986251}"/>
    <dgm:cxn modelId="{D00088CC-CD8A-4401-8579-206847E48D00}" srcId="{D2203D4B-731D-4ABA-B773-DDAA91C8A480}" destId="{2F085759-DD8B-49A6-A7E8-A67D63B571D5}" srcOrd="0" destOrd="0" parTransId="{5D46CFBE-C277-4F3B-AC22-C04E93221CF1}" sibTransId="{406891A2-0FE4-4784-8CE3-13860901F875}"/>
    <dgm:cxn modelId="{07E018D9-4183-40FA-8346-2706E9F0FB3E}" type="presOf" srcId="{D2203D4B-731D-4ABA-B773-DDAA91C8A480}" destId="{9F63649D-1032-46B7-B1FE-69681C6A1939}" srcOrd="0" destOrd="0" presId="urn:microsoft.com/office/officeart/2005/8/layout/radial3"/>
    <dgm:cxn modelId="{7731DFE7-3E0A-4B31-9B12-6E52E2C06083}" srcId="{D2203D4B-731D-4ABA-B773-DDAA91C8A480}" destId="{AFA532A0-7692-4336-A3E2-E2E665E967F9}" srcOrd="3" destOrd="0" parTransId="{94FE322D-1B77-4C80-A29E-1E673E8AAFD6}" sibTransId="{B18F5E76-C9F2-4DDE-AAF0-E60EE24AC6BA}"/>
    <dgm:cxn modelId="{5541A4FB-2918-40E7-9955-547AE54044D1}" type="presOf" srcId="{2F085759-DD8B-49A6-A7E8-A67D63B571D5}" destId="{16C5B5FE-5796-477C-9E76-1608B2737BD3}" srcOrd="0" destOrd="0" presId="urn:microsoft.com/office/officeart/2005/8/layout/radial3"/>
    <dgm:cxn modelId="{A6B5A35E-E9DF-4A31-9C93-0A01063E4A28}" type="presParOf" srcId="{E69C158F-1C07-4D3D-90B6-F081E5C21641}" destId="{51FA659B-BE5E-48FA-9B6C-D2DB5E779469}" srcOrd="0" destOrd="0" presId="urn:microsoft.com/office/officeart/2005/8/layout/radial3"/>
    <dgm:cxn modelId="{47723367-70A7-44D6-A2DA-533F824AC4F1}" type="presParOf" srcId="{51FA659B-BE5E-48FA-9B6C-D2DB5E779469}" destId="{9F63649D-1032-46B7-B1FE-69681C6A1939}" srcOrd="0" destOrd="0" presId="urn:microsoft.com/office/officeart/2005/8/layout/radial3"/>
    <dgm:cxn modelId="{E7E8B666-450B-4B62-8267-792E5D169848}" type="presParOf" srcId="{51FA659B-BE5E-48FA-9B6C-D2DB5E779469}" destId="{16C5B5FE-5796-477C-9E76-1608B2737BD3}" srcOrd="1" destOrd="0" presId="urn:microsoft.com/office/officeart/2005/8/layout/radial3"/>
    <dgm:cxn modelId="{06D14A38-8EC7-433E-9CA4-B6BC4B3A72D4}" type="presParOf" srcId="{51FA659B-BE5E-48FA-9B6C-D2DB5E779469}" destId="{B1925D87-AE65-4157-8E2E-F0CF8CFE80ED}" srcOrd="2" destOrd="0" presId="urn:microsoft.com/office/officeart/2005/8/layout/radial3"/>
    <dgm:cxn modelId="{53A27BF5-B3D5-48F6-9078-F35C9B430DCB}" type="presParOf" srcId="{51FA659B-BE5E-48FA-9B6C-D2DB5E779469}" destId="{0B76F74A-9D72-45ED-9561-053A722A8DE7}" srcOrd="3" destOrd="0" presId="urn:microsoft.com/office/officeart/2005/8/layout/radial3"/>
    <dgm:cxn modelId="{FCAE96E6-4565-4F96-8116-B9BB733F6939}" type="presParOf" srcId="{51FA659B-BE5E-48FA-9B6C-D2DB5E779469}" destId="{6FA7E6C2-88C8-43C7-A99D-76C29389DC14}" srcOrd="4" destOrd="0" presId="urn:microsoft.com/office/officeart/2005/8/layout/radial3"/>
    <dgm:cxn modelId="{7AA77E1B-DFB6-4636-83B3-3BE746E7D1FC}" type="presParOf" srcId="{51FA659B-BE5E-48FA-9B6C-D2DB5E779469}" destId="{570F6920-4A7A-42F4-96E7-5FEF959858A6}" srcOrd="5" destOrd="0" presId="urn:microsoft.com/office/officeart/2005/8/layout/radial3"/>
    <dgm:cxn modelId="{E1C9AEF3-2416-4018-9736-DB9B99056C5E}" type="presParOf" srcId="{51FA659B-BE5E-48FA-9B6C-D2DB5E779469}" destId="{3CD77B7C-A98B-487A-877E-4D6CCCFC4E80}" srcOrd="6" destOrd="0" presId="urn:microsoft.com/office/officeart/2005/8/layout/radial3"/>
    <dgm:cxn modelId="{A370A2DC-AE31-4AA6-BEC7-E10AA4668E8A}" type="presParOf" srcId="{51FA659B-BE5E-48FA-9B6C-D2DB5E779469}" destId="{65214433-28A3-47F2-A5EA-00DC4E18A790}" srcOrd="7" destOrd="0" presId="urn:microsoft.com/office/officeart/2005/8/layout/radial3"/>
    <dgm:cxn modelId="{1C3CF0D5-278E-4B6D-BD2A-DC4AEA04A518}" type="presParOf" srcId="{51FA659B-BE5E-48FA-9B6C-D2DB5E779469}" destId="{31BFAC32-9F4C-4812-B740-DAFF69EA254B}" srcOrd="8" destOrd="0" presId="urn:microsoft.com/office/officeart/2005/8/layout/radial3"/>
    <dgm:cxn modelId="{DB4AAE87-C37D-4946-B0F5-9E02329CB6C7}" type="presParOf" srcId="{51FA659B-BE5E-48FA-9B6C-D2DB5E779469}" destId="{A689B55D-9580-4AF0-8604-670FDFE7D4A2}" srcOrd="9"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EB2A07-5C25-4178-B8A3-CF9A5E148BC4}"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nb-NO"/>
        </a:p>
      </dgm:t>
    </dgm:pt>
    <dgm:pt modelId="{962BBF31-AE68-4AB5-9F17-F094C422EA4C}">
      <dgm:prSet phldrT="[Tekst]"/>
      <dgm:spPr/>
      <dgm:t>
        <a:bodyPr/>
        <a:lstStyle/>
        <a:p>
          <a:r>
            <a:rPr lang="nb-NO"/>
            <a:t>Internmøte om kvalitative data</a:t>
          </a:r>
        </a:p>
      </dgm:t>
    </dgm:pt>
    <dgm:pt modelId="{4518DA27-2E3A-4CC1-97B6-C48C15543A5B}" type="parTrans" cxnId="{FC9F90AB-E8B8-4EC1-B1FA-6ABEC86513E0}">
      <dgm:prSet/>
      <dgm:spPr/>
      <dgm:t>
        <a:bodyPr/>
        <a:lstStyle/>
        <a:p>
          <a:endParaRPr lang="nb-NO"/>
        </a:p>
      </dgm:t>
    </dgm:pt>
    <dgm:pt modelId="{C3BE96BB-5588-4C13-A8FD-237877433DBE}" type="sibTrans" cxnId="{FC9F90AB-E8B8-4EC1-B1FA-6ABEC86513E0}">
      <dgm:prSet/>
      <dgm:spPr/>
      <dgm:t>
        <a:bodyPr/>
        <a:lstStyle/>
        <a:p>
          <a:endParaRPr lang="nb-NO"/>
        </a:p>
      </dgm:t>
    </dgm:pt>
    <dgm:pt modelId="{29390C38-52C1-4130-B188-2D6D02F33A4A}">
      <dgm:prSet phldrT="[Tekst]"/>
      <dgm:spPr/>
      <dgm:t>
        <a:bodyPr/>
        <a:lstStyle/>
        <a:p>
          <a:r>
            <a:rPr lang="nb-NO"/>
            <a:t>Dette er et gruppemøte hvor tjenesten som gjennomfører kartleggingen intervjues</a:t>
          </a:r>
        </a:p>
      </dgm:t>
    </dgm:pt>
    <dgm:pt modelId="{990CD1BF-352F-4638-9FB8-2AA29B7A76C2}" type="parTrans" cxnId="{2D1C3D5E-D22D-4965-83ED-7A1EC6F4E1E4}">
      <dgm:prSet/>
      <dgm:spPr/>
      <dgm:t>
        <a:bodyPr/>
        <a:lstStyle/>
        <a:p>
          <a:endParaRPr lang="nb-NO"/>
        </a:p>
      </dgm:t>
    </dgm:pt>
    <dgm:pt modelId="{639A5446-5D48-4978-8C57-BE3C02BE04B5}" type="sibTrans" cxnId="{2D1C3D5E-D22D-4965-83ED-7A1EC6F4E1E4}">
      <dgm:prSet/>
      <dgm:spPr/>
      <dgm:t>
        <a:bodyPr/>
        <a:lstStyle/>
        <a:p>
          <a:endParaRPr lang="nb-NO"/>
        </a:p>
      </dgm:t>
    </dgm:pt>
    <dgm:pt modelId="{AD677758-A991-4631-9AD7-579C84263E16}">
      <dgm:prSet phldrT="[Tekst]"/>
      <dgm:spPr/>
      <dgm:t>
        <a:bodyPr/>
        <a:lstStyle/>
        <a:p>
          <a:r>
            <a:rPr lang="nb-NO"/>
            <a:t>Møte med samarbeidspartnere</a:t>
          </a:r>
        </a:p>
      </dgm:t>
    </dgm:pt>
    <dgm:pt modelId="{466AE178-44AF-4674-AF4B-59C7FCC88549}" type="parTrans" cxnId="{FC85D2B4-7C7F-4036-B473-FEDA1C2A9D3C}">
      <dgm:prSet/>
      <dgm:spPr/>
      <dgm:t>
        <a:bodyPr/>
        <a:lstStyle/>
        <a:p>
          <a:endParaRPr lang="nb-NO"/>
        </a:p>
      </dgm:t>
    </dgm:pt>
    <dgm:pt modelId="{5C8A0510-74A7-4D5D-8C2C-ACD0904B6F39}" type="sibTrans" cxnId="{FC85D2B4-7C7F-4036-B473-FEDA1C2A9D3C}">
      <dgm:prSet/>
      <dgm:spPr/>
      <dgm:t>
        <a:bodyPr/>
        <a:lstStyle/>
        <a:p>
          <a:endParaRPr lang="nb-NO"/>
        </a:p>
      </dgm:t>
    </dgm:pt>
    <dgm:pt modelId="{7383EE1E-98E5-4706-8D91-A61E6341B085}">
      <dgm:prSet phldrT="[Tekst]"/>
      <dgm:spPr/>
      <dgm:t>
        <a:bodyPr/>
        <a:lstStyle/>
        <a:p>
          <a:r>
            <a:rPr lang="nb-NO"/>
            <a:t>Møte med samarbeidspartnere er et gruppemøte der relevante samarbeidspartnere intervjues</a:t>
          </a:r>
        </a:p>
      </dgm:t>
    </dgm:pt>
    <dgm:pt modelId="{41051888-D82E-4B8C-87C8-77B28F69AF41}" type="parTrans" cxnId="{619CCDA4-07CE-408B-A9FE-EEAC9C820069}">
      <dgm:prSet/>
      <dgm:spPr/>
      <dgm:t>
        <a:bodyPr/>
        <a:lstStyle/>
        <a:p>
          <a:endParaRPr lang="nb-NO"/>
        </a:p>
      </dgm:t>
    </dgm:pt>
    <dgm:pt modelId="{E152408B-CC01-4F54-A90E-E3DC1D6E0D49}" type="sibTrans" cxnId="{619CCDA4-07CE-408B-A9FE-EEAC9C820069}">
      <dgm:prSet/>
      <dgm:spPr/>
      <dgm:t>
        <a:bodyPr/>
        <a:lstStyle/>
        <a:p>
          <a:endParaRPr lang="nb-NO"/>
        </a:p>
      </dgm:t>
    </dgm:pt>
    <dgm:pt modelId="{52D79479-346E-41AE-BFAD-F1DBEFFA8818}">
      <dgm:prSet phldrT="[Tekst]"/>
      <dgm:spPr/>
      <dgm:t>
        <a:bodyPr/>
        <a:lstStyle/>
        <a:p>
          <a:r>
            <a:rPr lang="nb-NO"/>
            <a:t>Åpent møte</a:t>
          </a:r>
        </a:p>
      </dgm:t>
    </dgm:pt>
    <dgm:pt modelId="{8315C205-2DD0-4CBD-8EED-34CC28D02842}" type="parTrans" cxnId="{30A3ACA2-C750-4C07-A643-B7BEAACBC75B}">
      <dgm:prSet/>
      <dgm:spPr/>
      <dgm:t>
        <a:bodyPr/>
        <a:lstStyle/>
        <a:p>
          <a:endParaRPr lang="nb-NO"/>
        </a:p>
      </dgm:t>
    </dgm:pt>
    <dgm:pt modelId="{3617B88B-8C4E-4D3B-8171-21184BCE3B2E}" type="sibTrans" cxnId="{30A3ACA2-C750-4C07-A643-B7BEAACBC75B}">
      <dgm:prSet/>
      <dgm:spPr/>
      <dgm:t>
        <a:bodyPr/>
        <a:lstStyle/>
        <a:p>
          <a:endParaRPr lang="nb-NO"/>
        </a:p>
      </dgm:t>
    </dgm:pt>
    <dgm:pt modelId="{D3E66823-621A-4FBF-B92E-8E266395D68F}">
      <dgm:prSet phldrT="[Tekst]"/>
      <dgm:spPr/>
      <dgm:t>
        <a:bodyPr/>
        <a:lstStyle/>
        <a:p>
          <a:r>
            <a:rPr lang="nb-NO"/>
            <a:t>Åpent møte er et gruppemøte der organisasjoner, privatpersoner, foresatte o.l. intervjues </a:t>
          </a:r>
        </a:p>
      </dgm:t>
    </dgm:pt>
    <dgm:pt modelId="{CFF38324-F775-4DB0-84C6-A87F3AF49324}" type="parTrans" cxnId="{59FF1BFF-73CA-48A2-87C9-3C27D6B3F31D}">
      <dgm:prSet/>
      <dgm:spPr/>
      <dgm:t>
        <a:bodyPr/>
        <a:lstStyle/>
        <a:p>
          <a:endParaRPr lang="nb-NO"/>
        </a:p>
      </dgm:t>
    </dgm:pt>
    <dgm:pt modelId="{FA505952-59E1-42E4-8157-B8D531E9343B}" type="sibTrans" cxnId="{59FF1BFF-73CA-48A2-87C9-3C27D6B3F31D}">
      <dgm:prSet/>
      <dgm:spPr/>
      <dgm:t>
        <a:bodyPr/>
        <a:lstStyle/>
        <a:p>
          <a:endParaRPr lang="nb-NO"/>
        </a:p>
      </dgm:t>
    </dgm:pt>
    <dgm:pt modelId="{D6B26A69-BF3B-43B8-9EAA-8938798B0B65}">
      <dgm:prSet/>
      <dgm:spPr/>
      <dgm:t>
        <a:bodyPr/>
        <a:lstStyle/>
        <a:p>
          <a:r>
            <a:rPr lang="nb-NO"/>
            <a:t>Målgruppemøte</a:t>
          </a:r>
        </a:p>
      </dgm:t>
    </dgm:pt>
    <dgm:pt modelId="{A65F9CA8-45B4-42CA-A6F6-B7220AE1BBF0}" type="parTrans" cxnId="{188EEA5C-5BFC-4C5E-A5C6-AC871AC1C57A}">
      <dgm:prSet/>
      <dgm:spPr/>
      <dgm:t>
        <a:bodyPr/>
        <a:lstStyle/>
        <a:p>
          <a:endParaRPr lang="nb-NO"/>
        </a:p>
      </dgm:t>
    </dgm:pt>
    <dgm:pt modelId="{56C53F00-4250-4312-9517-9C04DDE5D4B1}" type="sibTrans" cxnId="{188EEA5C-5BFC-4C5E-A5C6-AC871AC1C57A}">
      <dgm:prSet/>
      <dgm:spPr/>
      <dgm:t>
        <a:bodyPr/>
        <a:lstStyle/>
        <a:p>
          <a:endParaRPr lang="nb-NO"/>
        </a:p>
      </dgm:t>
    </dgm:pt>
    <dgm:pt modelId="{96CF6A20-6257-4980-BC45-1A7E65C3852D}">
      <dgm:prSet/>
      <dgm:spPr/>
      <dgm:t>
        <a:bodyPr/>
        <a:lstStyle/>
        <a:p>
          <a:r>
            <a:rPr lang="nb-NO"/>
            <a:t>Målgruppemøte er et gruppemøte der representanter fra kartleggingens målgruppe intervjues</a:t>
          </a:r>
        </a:p>
      </dgm:t>
    </dgm:pt>
    <dgm:pt modelId="{FE550A5A-0B8A-4C13-A29F-A302A25E33D5}" type="parTrans" cxnId="{FB019E54-3ED1-462A-8A84-E4549F3D36F9}">
      <dgm:prSet/>
      <dgm:spPr/>
      <dgm:t>
        <a:bodyPr/>
        <a:lstStyle/>
        <a:p>
          <a:endParaRPr lang="nb-NO"/>
        </a:p>
      </dgm:t>
    </dgm:pt>
    <dgm:pt modelId="{76575291-EDB4-4F9E-BE08-44E148542CBA}" type="sibTrans" cxnId="{FB019E54-3ED1-462A-8A84-E4549F3D36F9}">
      <dgm:prSet/>
      <dgm:spPr/>
      <dgm:t>
        <a:bodyPr/>
        <a:lstStyle/>
        <a:p>
          <a:endParaRPr lang="nb-NO"/>
        </a:p>
      </dgm:t>
    </dgm:pt>
    <dgm:pt modelId="{49FEA1B4-4B6A-4256-B48F-7A249937396C}" type="pres">
      <dgm:prSet presAssocID="{53EB2A07-5C25-4178-B8A3-CF9A5E148BC4}" presName="linear" presStyleCnt="0">
        <dgm:presLayoutVars>
          <dgm:dir/>
          <dgm:animLvl val="lvl"/>
          <dgm:resizeHandles val="exact"/>
        </dgm:presLayoutVars>
      </dgm:prSet>
      <dgm:spPr/>
    </dgm:pt>
    <dgm:pt modelId="{D3900938-BE1E-4BAB-A9CF-6DB15196A69A}" type="pres">
      <dgm:prSet presAssocID="{962BBF31-AE68-4AB5-9F17-F094C422EA4C}" presName="parentLin" presStyleCnt="0"/>
      <dgm:spPr/>
    </dgm:pt>
    <dgm:pt modelId="{D507583F-ABDF-4E66-BE09-707C6A935BAE}" type="pres">
      <dgm:prSet presAssocID="{962BBF31-AE68-4AB5-9F17-F094C422EA4C}" presName="parentLeftMargin" presStyleLbl="node1" presStyleIdx="0" presStyleCnt="4"/>
      <dgm:spPr/>
    </dgm:pt>
    <dgm:pt modelId="{6E7DBF58-F811-450F-ADBD-A004BB606F1F}" type="pres">
      <dgm:prSet presAssocID="{962BBF31-AE68-4AB5-9F17-F094C422EA4C}" presName="parentText" presStyleLbl="node1" presStyleIdx="0" presStyleCnt="4">
        <dgm:presLayoutVars>
          <dgm:chMax val="0"/>
          <dgm:bulletEnabled val="1"/>
        </dgm:presLayoutVars>
      </dgm:prSet>
      <dgm:spPr/>
    </dgm:pt>
    <dgm:pt modelId="{1AAFB85A-8028-47F7-AFAD-2D01C9DE0BD0}" type="pres">
      <dgm:prSet presAssocID="{962BBF31-AE68-4AB5-9F17-F094C422EA4C}" presName="negativeSpace" presStyleCnt="0"/>
      <dgm:spPr/>
    </dgm:pt>
    <dgm:pt modelId="{FC7F26CD-067A-4251-AA6B-C24F7C1E6E2E}" type="pres">
      <dgm:prSet presAssocID="{962BBF31-AE68-4AB5-9F17-F094C422EA4C}" presName="childText" presStyleLbl="conFgAcc1" presStyleIdx="0" presStyleCnt="4">
        <dgm:presLayoutVars>
          <dgm:bulletEnabled val="1"/>
        </dgm:presLayoutVars>
      </dgm:prSet>
      <dgm:spPr/>
    </dgm:pt>
    <dgm:pt modelId="{EDE5C155-69B9-4A45-9337-BC5FC0B6D76B}" type="pres">
      <dgm:prSet presAssocID="{C3BE96BB-5588-4C13-A8FD-237877433DBE}" presName="spaceBetweenRectangles" presStyleCnt="0"/>
      <dgm:spPr/>
    </dgm:pt>
    <dgm:pt modelId="{50221A84-A7C4-48C1-A0AE-D27BC240EDFC}" type="pres">
      <dgm:prSet presAssocID="{AD677758-A991-4631-9AD7-579C84263E16}" presName="parentLin" presStyleCnt="0"/>
      <dgm:spPr/>
    </dgm:pt>
    <dgm:pt modelId="{F7E1A2EA-15CD-42AB-86F8-04C92DB03DA5}" type="pres">
      <dgm:prSet presAssocID="{AD677758-A991-4631-9AD7-579C84263E16}" presName="parentLeftMargin" presStyleLbl="node1" presStyleIdx="0" presStyleCnt="4"/>
      <dgm:spPr/>
    </dgm:pt>
    <dgm:pt modelId="{6FB56C94-BB41-44EB-9D4C-B4CE9C83BB85}" type="pres">
      <dgm:prSet presAssocID="{AD677758-A991-4631-9AD7-579C84263E16}" presName="parentText" presStyleLbl="node1" presStyleIdx="1" presStyleCnt="4">
        <dgm:presLayoutVars>
          <dgm:chMax val="0"/>
          <dgm:bulletEnabled val="1"/>
        </dgm:presLayoutVars>
      </dgm:prSet>
      <dgm:spPr/>
    </dgm:pt>
    <dgm:pt modelId="{A471B8D3-0DC5-4409-BDE5-D174E1CF7558}" type="pres">
      <dgm:prSet presAssocID="{AD677758-A991-4631-9AD7-579C84263E16}" presName="negativeSpace" presStyleCnt="0"/>
      <dgm:spPr/>
    </dgm:pt>
    <dgm:pt modelId="{1EE640F2-7FF2-4198-8011-0EB785DD0280}" type="pres">
      <dgm:prSet presAssocID="{AD677758-A991-4631-9AD7-579C84263E16}" presName="childText" presStyleLbl="conFgAcc1" presStyleIdx="1" presStyleCnt="4">
        <dgm:presLayoutVars>
          <dgm:bulletEnabled val="1"/>
        </dgm:presLayoutVars>
      </dgm:prSet>
      <dgm:spPr/>
    </dgm:pt>
    <dgm:pt modelId="{A5DA3AF1-B1A0-4BD2-914B-E3C022FDE39C}" type="pres">
      <dgm:prSet presAssocID="{5C8A0510-74A7-4D5D-8C2C-ACD0904B6F39}" presName="spaceBetweenRectangles" presStyleCnt="0"/>
      <dgm:spPr/>
    </dgm:pt>
    <dgm:pt modelId="{A80EDB6B-538B-4D5D-B86B-24FCE903E298}" type="pres">
      <dgm:prSet presAssocID="{52D79479-346E-41AE-BFAD-F1DBEFFA8818}" presName="parentLin" presStyleCnt="0"/>
      <dgm:spPr/>
    </dgm:pt>
    <dgm:pt modelId="{23EEE99B-C02F-40A7-B550-CBA1DE6D45D5}" type="pres">
      <dgm:prSet presAssocID="{52D79479-346E-41AE-BFAD-F1DBEFFA8818}" presName="parentLeftMargin" presStyleLbl="node1" presStyleIdx="1" presStyleCnt="4"/>
      <dgm:spPr/>
    </dgm:pt>
    <dgm:pt modelId="{EABE92BA-FA56-4F7F-9325-CC920315BD46}" type="pres">
      <dgm:prSet presAssocID="{52D79479-346E-41AE-BFAD-F1DBEFFA8818}" presName="parentText" presStyleLbl="node1" presStyleIdx="2" presStyleCnt="4">
        <dgm:presLayoutVars>
          <dgm:chMax val="0"/>
          <dgm:bulletEnabled val="1"/>
        </dgm:presLayoutVars>
      </dgm:prSet>
      <dgm:spPr/>
    </dgm:pt>
    <dgm:pt modelId="{A6D53F35-884D-4655-A3D0-3A6B526B771B}" type="pres">
      <dgm:prSet presAssocID="{52D79479-346E-41AE-BFAD-F1DBEFFA8818}" presName="negativeSpace" presStyleCnt="0"/>
      <dgm:spPr/>
    </dgm:pt>
    <dgm:pt modelId="{99472593-FF83-453D-BEC3-653C0BDBAC83}" type="pres">
      <dgm:prSet presAssocID="{52D79479-346E-41AE-BFAD-F1DBEFFA8818}" presName="childText" presStyleLbl="conFgAcc1" presStyleIdx="2" presStyleCnt="4">
        <dgm:presLayoutVars>
          <dgm:bulletEnabled val="1"/>
        </dgm:presLayoutVars>
      </dgm:prSet>
      <dgm:spPr/>
    </dgm:pt>
    <dgm:pt modelId="{EDDB758C-EF6F-4906-8C05-5BF88C5AC944}" type="pres">
      <dgm:prSet presAssocID="{3617B88B-8C4E-4D3B-8171-21184BCE3B2E}" presName="spaceBetweenRectangles" presStyleCnt="0"/>
      <dgm:spPr/>
    </dgm:pt>
    <dgm:pt modelId="{E4B7D7D6-26F5-484D-9A46-DB80E47F41E3}" type="pres">
      <dgm:prSet presAssocID="{D6B26A69-BF3B-43B8-9EAA-8938798B0B65}" presName="parentLin" presStyleCnt="0"/>
      <dgm:spPr/>
    </dgm:pt>
    <dgm:pt modelId="{75408BD7-4B06-4E22-B78C-1BAC835A4A4D}" type="pres">
      <dgm:prSet presAssocID="{D6B26A69-BF3B-43B8-9EAA-8938798B0B65}" presName="parentLeftMargin" presStyleLbl="node1" presStyleIdx="2" presStyleCnt="4"/>
      <dgm:spPr/>
    </dgm:pt>
    <dgm:pt modelId="{3EC2DDFF-2C82-4E31-A3D6-66C416D4E168}" type="pres">
      <dgm:prSet presAssocID="{D6B26A69-BF3B-43B8-9EAA-8938798B0B65}" presName="parentText" presStyleLbl="node1" presStyleIdx="3" presStyleCnt="4">
        <dgm:presLayoutVars>
          <dgm:chMax val="0"/>
          <dgm:bulletEnabled val="1"/>
        </dgm:presLayoutVars>
      </dgm:prSet>
      <dgm:spPr/>
    </dgm:pt>
    <dgm:pt modelId="{9F7A5274-C93A-47E2-9DDF-21A55FE2BFDF}" type="pres">
      <dgm:prSet presAssocID="{D6B26A69-BF3B-43B8-9EAA-8938798B0B65}" presName="negativeSpace" presStyleCnt="0"/>
      <dgm:spPr/>
    </dgm:pt>
    <dgm:pt modelId="{70A7462F-22FF-49D6-8ED3-A94751AB5BDA}" type="pres">
      <dgm:prSet presAssocID="{D6B26A69-BF3B-43B8-9EAA-8938798B0B65}" presName="childText" presStyleLbl="conFgAcc1" presStyleIdx="3" presStyleCnt="4">
        <dgm:presLayoutVars>
          <dgm:bulletEnabled val="1"/>
        </dgm:presLayoutVars>
      </dgm:prSet>
      <dgm:spPr/>
    </dgm:pt>
  </dgm:ptLst>
  <dgm:cxnLst>
    <dgm:cxn modelId="{7785E107-BF38-40FE-8E6B-0D52F77F7151}" type="presOf" srcId="{52D79479-346E-41AE-BFAD-F1DBEFFA8818}" destId="{23EEE99B-C02F-40A7-B550-CBA1DE6D45D5}" srcOrd="0" destOrd="0" presId="urn:microsoft.com/office/officeart/2005/8/layout/list1"/>
    <dgm:cxn modelId="{30AC8639-8651-4D93-BC16-B7363D3E11F8}" type="presOf" srcId="{D6B26A69-BF3B-43B8-9EAA-8938798B0B65}" destId="{3EC2DDFF-2C82-4E31-A3D6-66C416D4E168}" srcOrd="1" destOrd="0" presId="urn:microsoft.com/office/officeart/2005/8/layout/list1"/>
    <dgm:cxn modelId="{C9649A3A-F161-4E89-AEF8-8A9BAEE56F05}" type="presOf" srcId="{D6B26A69-BF3B-43B8-9EAA-8938798B0B65}" destId="{75408BD7-4B06-4E22-B78C-1BAC835A4A4D}" srcOrd="0" destOrd="0" presId="urn:microsoft.com/office/officeart/2005/8/layout/list1"/>
    <dgm:cxn modelId="{ABE64A3F-71F5-4104-ADBE-FC6789DDBA81}" type="presOf" srcId="{D3E66823-621A-4FBF-B92E-8E266395D68F}" destId="{99472593-FF83-453D-BEC3-653C0BDBAC83}" srcOrd="0" destOrd="0" presId="urn:microsoft.com/office/officeart/2005/8/layout/list1"/>
    <dgm:cxn modelId="{188EEA5C-5BFC-4C5E-A5C6-AC871AC1C57A}" srcId="{53EB2A07-5C25-4178-B8A3-CF9A5E148BC4}" destId="{D6B26A69-BF3B-43B8-9EAA-8938798B0B65}" srcOrd="3" destOrd="0" parTransId="{A65F9CA8-45B4-42CA-A6F6-B7220AE1BBF0}" sibTransId="{56C53F00-4250-4312-9517-9C04DDE5D4B1}"/>
    <dgm:cxn modelId="{2D1C3D5E-D22D-4965-83ED-7A1EC6F4E1E4}" srcId="{962BBF31-AE68-4AB5-9F17-F094C422EA4C}" destId="{29390C38-52C1-4130-B188-2D6D02F33A4A}" srcOrd="0" destOrd="0" parTransId="{990CD1BF-352F-4638-9FB8-2AA29B7A76C2}" sibTransId="{639A5446-5D48-4978-8C57-BE3C02BE04B5}"/>
    <dgm:cxn modelId="{63CF645E-207A-4F25-9604-952C7982BA61}" type="presOf" srcId="{962BBF31-AE68-4AB5-9F17-F094C422EA4C}" destId="{D507583F-ABDF-4E66-BE09-707C6A935BAE}" srcOrd="0" destOrd="0" presId="urn:microsoft.com/office/officeart/2005/8/layout/list1"/>
    <dgm:cxn modelId="{DC6E2647-F1C9-4217-B582-908CCD00F774}" type="presOf" srcId="{53EB2A07-5C25-4178-B8A3-CF9A5E148BC4}" destId="{49FEA1B4-4B6A-4256-B48F-7A249937396C}" srcOrd="0" destOrd="0" presId="urn:microsoft.com/office/officeart/2005/8/layout/list1"/>
    <dgm:cxn modelId="{F65DDC48-AA49-4DE0-8C17-EACE488F9762}" type="presOf" srcId="{AD677758-A991-4631-9AD7-579C84263E16}" destId="{6FB56C94-BB41-44EB-9D4C-B4CE9C83BB85}" srcOrd="1" destOrd="0" presId="urn:microsoft.com/office/officeart/2005/8/layout/list1"/>
    <dgm:cxn modelId="{3039D471-6024-4C62-8ABB-1CF7FF13C77B}" type="presOf" srcId="{52D79479-346E-41AE-BFAD-F1DBEFFA8818}" destId="{EABE92BA-FA56-4F7F-9325-CC920315BD46}" srcOrd="1" destOrd="0" presId="urn:microsoft.com/office/officeart/2005/8/layout/list1"/>
    <dgm:cxn modelId="{FB019E54-3ED1-462A-8A84-E4549F3D36F9}" srcId="{D6B26A69-BF3B-43B8-9EAA-8938798B0B65}" destId="{96CF6A20-6257-4980-BC45-1A7E65C3852D}" srcOrd="0" destOrd="0" parTransId="{FE550A5A-0B8A-4C13-A29F-A302A25E33D5}" sibTransId="{76575291-EDB4-4F9E-BE08-44E148542CBA}"/>
    <dgm:cxn modelId="{C409295A-676F-4475-9D1E-5C5514561EA9}" type="presOf" srcId="{962BBF31-AE68-4AB5-9F17-F094C422EA4C}" destId="{6E7DBF58-F811-450F-ADBD-A004BB606F1F}" srcOrd="1" destOrd="0" presId="urn:microsoft.com/office/officeart/2005/8/layout/list1"/>
    <dgm:cxn modelId="{2466C98D-0D03-432B-AFCB-97CAAC396C65}" type="presOf" srcId="{29390C38-52C1-4130-B188-2D6D02F33A4A}" destId="{FC7F26CD-067A-4251-AA6B-C24F7C1E6E2E}" srcOrd="0" destOrd="0" presId="urn:microsoft.com/office/officeart/2005/8/layout/list1"/>
    <dgm:cxn modelId="{30A3ACA2-C750-4C07-A643-B7BEAACBC75B}" srcId="{53EB2A07-5C25-4178-B8A3-CF9A5E148BC4}" destId="{52D79479-346E-41AE-BFAD-F1DBEFFA8818}" srcOrd="2" destOrd="0" parTransId="{8315C205-2DD0-4CBD-8EED-34CC28D02842}" sibTransId="{3617B88B-8C4E-4D3B-8171-21184BCE3B2E}"/>
    <dgm:cxn modelId="{619CCDA4-07CE-408B-A9FE-EEAC9C820069}" srcId="{AD677758-A991-4631-9AD7-579C84263E16}" destId="{7383EE1E-98E5-4706-8D91-A61E6341B085}" srcOrd="0" destOrd="0" parTransId="{41051888-D82E-4B8C-87C8-77B28F69AF41}" sibTransId="{E152408B-CC01-4F54-A90E-E3DC1D6E0D49}"/>
    <dgm:cxn modelId="{FC9F90AB-E8B8-4EC1-B1FA-6ABEC86513E0}" srcId="{53EB2A07-5C25-4178-B8A3-CF9A5E148BC4}" destId="{962BBF31-AE68-4AB5-9F17-F094C422EA4C}" srcOrd="0" destOrd="0" parTransId="{4518DA27-2E3A-4CC1-97B6-C48C15543A5B}" sibTransId="{C3BE96BB-5588-4C13-A8FD-237877433DBE}"/>
    <dgm:cxn modelId="{FC85D2B4-7C7F-4036-B473-FEDA1C2A9D3C}" srcId="{53EB2A07-5C25-4178-B8A3-CF9A5E148BC4}" destId="{AD677758-A991-4631-9AD7-579C84263E16}" srcOrd="1" destOrd="0" parTransId="{466AE178-44AF-4674-AF4B-59C7FCC88549}" sibTransId="{5C8A0510-74A7-4D5D-8C2C-ACD0904B6F39}"/>
    <dgm:cxn modelId="{39F8ABB5-7D1A-4C3F-91DE-11802321CD1D}" type="presOf" srcId="{7383EE1E-98E5-4706-8D91-A61E6341B085}" destId="{1EE640F2-7FF2-4198-8011-0EB785DD0280}" srcOrd="0" destOrd="0" presId="urn:microsoft.com/office/officeart/2005/8/layout/list1"/>
    <dgm:cxn modelId="{A16AEFC4-DB40-4554-B437-7C2E01346FD4}" type="presOf" srcId="{AD677758-A991-4631-9AD7-579C84263E16}" destId="{F7E1A2EA-15CD-42AB-86F8-04C92DB03DA5}" srcOrd="0" destOrd="0" presId="urn:microsoft.com/office/officeart/2005/8/layout/list1"/>
    <dgm:cxn modelId="{D1D0A9C8-D5B2-463A-BFBE-D3F6D8C12A02}" type="presOf" srcId="{96CF6A20-6257-4980-BC45-1A7E65C3852D}" destId="{70A7462F-22FF-49D6-8ED3-A94751AB5BDA}" srcOrd="0" destOrd="0" presId="urn:microsoft.com/office/officeart/2005/8/layout/list1"/>
    <dgm:cxn modelId="{59FF1BFF-73CA-48A2-87C9-3C27D6B3F31D}" srcId="{52D79479-346E-41AE-BFAD-F1DBEFFA8818}" destId="{D3E66823-621A-4FBF-B92E-8E266395D68F}" srcOrd="0" destOrd="0" parTransId="{CFF38324-F775-4DB0-84C6-A87F3AF49324}" sibTransId="{FA505952-59E1-42E4-8157-B8D531E9343B}"/>
    <dgm:cxn modelId="{0F8DE6B6-548B-4F21-B72B-73E839AB89C6}" type="presParOf" srcId="{49FEA1B4-4B6A-4256-B48F-7A249937396C}" destId="{D3900938-BE1E-4BAB-A9CF-6DB15196A69A}" srcOrd="0" destOrd="0" presId="urn:microsoft.com/office/officeart/2005/8/layout/list1"/>
    <dgm:cxn modelId="{27EE6ABC-3B48-496D-AB1E-031F933911AE}" type="presParOf" srcId="{D3900938-BE1E-4BAB-A9CF-6DB15196A69A}" destId="{D507583F-ABDF-4E66-BE09-707C6A935BAE}" srcOrd="0" destOrd="0" presId="urn:microsoft.com/office/officeart/2005/8/layout/list1"/>
    <dgm:cxn modelId="{4B1513AF-6A03-4B93-855E-D6E5B0FD0694}" type="presParOf" srcId="{D3900938-BE1E-4BAB-A9CF-6DB15196A69A}" destId="{6E7DBF58-F811-450F-ADBD-A004BB606F1F}" srcOrd="1" destOrd="0" presId="urn:microsoft.com/office/officeart/2005/8/layout/list1"/>
    <dgm:cxn modelId="{F26C299D-DCDA-481D-8C6B-1616854CE954}" type="presParOf" srcId="{49FEA1B4-4B6A-4256-B48F-7A249937396C}" destId="{1AAFB85A-8028-47F7-AFAD-2D01C9DE0BD0}" srcOrd="1" destOrd="0" presId="urn:microsoft.com/office/officeart/2005/8/layout/list1"/>
    <dgm:cxn modelId="{C4429FC7-08AE-428D-B9F2-E92E606A99B6}" type="presParOf" srcId="{49FEA1B4-4B6A-4256-B48F-7A249937396C}" destId="{FC7F26CD-067A-4251-AA6B-C24F7C1E6E2E}" srcOrd="2" destOrd="0" presId="urn:microsoft.com/office/officeart/2005/8/layout/list1"/>
    <dgm:cxn modelId="{6725ED0F-8F3B-48C8-8D64-2155E00FBF27}" type="presParOf" srcId="{49FEA1B4-4B6A-4256-B48F-7A249937396C}" destId="{EDE5C155-69B9-4A45-9337-BC5FC0B6D76B}" srcOrd="3" destOrd="0" presId="urn:microsoft.com/office/officeart/2005/8/layout/list1"/>
    <dgm:cxn modelId="{27922DA9-E2C1-400F-8727-DCC52F5107BA}" type="presParOf" srcId="{49FEA1B4-4B6A-4256-B48F-7A249937396C}" destId="{50221A84-A7C4-48C1-A0AE-D27BC240EDFC}" srcOrd="4" destOrd="0" presId="urn:microsoft.com/office/officeart/2005/8/layout/list1"/>
    <dgm:cxn modelId="{D902AFC7-9DA7-48CD-A9A6-8C828D7AE72D}" type="presParOf" srcId="{50221A84-A7C4-48C1-A0AE-D27BC240EDFC}" destId="{F7E1A2EA-15CD-42AB-86F8-04C92DB03DA5}" srcOrd="0" destOrd="0" presId="urn:microsoft.com/office/officeart/2005/8/layout/list1"/>
    <dgm:cxn modelId="{FC9BECEE-ED3C-4628-8223-D050406EA82B}" type="presParOf" srcId="{50221A84-A7C4-48C1-A0AE-D27BC240EDFC}" destId="{6FB56C94-BB41-44EB-9D4C-B4CE9C83BB85}" srcOrd="1" destOrd="0" presId="urn:microsoft.com/office/officeart/2005/8/layout/list1"/>
    <dgm:cxn modelId="{3AFC9DB1-8B21-4961-B9CC-FD9F5D7A1289}" type="presParOf" srcId="{49FEA1B4-4B6A-4256-B48F-7A249937396C}" destId="{A471B8D3-0DC5-4409-BDE5-D174E1CF7558}" srcOrd="5" destOrd="0" presId="urn:microsoft.com/office/officeart/2005/8/layout/list1"/>
    <dgm:cxn modelId="{A8A45F00-0655-44E0-8197-48700B8ED29C}" type="presParOf" srcId="{49FEA1B4-4B6A-4256-B48F-7A249937396C}" destId="{1EE640F2-7FF2-4198-8011-0EB785DD0280}" srcOrd="6" destOrd="0" presId="urn:microsoft.com/office/officeart/2005/8/layout/list1"/>
    <dgm:cxn modelId="{A2C57725-2616-453A-AF47-7ACA9A9C75C0}" type="presParOf" srcId="{49FEA1B4-4B6A-4256-B48F-7A249937396C}" destId="{A5DA3AF1-B1A0-4BD2-914B-E3C022FDE39C}" srcOrd="7" destOrd="0" presId="urn:microsoft.com/office/officeart/2005/8/layout/list1"/>
    <dgm:cxn modelId="{87887BFC-CFB3-4B4C-B97A-59DF62583364}" type="presParOf" srcId="{49FEA1B4-4B6A-4256-B48F-7A249937396C}" destId="{A80EDB6B-538B-4D5D-B86B-24FCE903E298}" srcOrd="8" destOrd="0" presId="urn:microsoft.com/office/officeart/2005/8/layout/list1"/>
    <dgm:cxn modelId="{73923C31-EE6F-4FE9-9F85-F02AC9B22C8A}" type="presParOf" srcId="{A80EDB6B-538B-4D5D-B86B-24FCE903E298}" destId="{23EEE99B-C02F-40A7-B550-CBA1DE6D45D5}" srcOrd="0" destOrd="0" presId="urn:microsoft.com/office/officeart/2005/8/layout/list1"/>
    <dgm:cxn modelId="{7B21FF78-00DC-469E-981E-BC9F07F35E7B}" type="presParOf" srcId="{A80EDB6B-538B-4D5D-B86B-24FCE903E298}" destId="{EABE92BA-FA56-4F7F-9325-CC920315BD46}" srcOrd="1" destOrd="0" presId="urn:microsoft.com/office/officeart/2005/8/layout/list1"/>
    <dgm:cxn modelId="{0FBABC84-0EA9-40D0-849E-AA030C747000}" type="presParOf" srcId="{49FEA1B4-4B6A-4256-B48F-7A249937396C}" destId="{A6D53F35-884D-4655-A3D0-3A6B526B771B}" srcOrd="9" destOrd="0" presId="urn:microsoft.com/office/officeart/2005/8/layout/list1"/>
    <dgm:cxn modelId="{8A38F4CD-A0BD-4706-8DB8-000F735FD757}" type="presParOf" srcId="{49FEA1B4-4B6A-4256-B48F-7A249937396C}" destId="{99472593-FF83-453D-BEC3-653C0BDBAC83}" srcOrd="10" destOrd="0" presId="urn:microsoft.com/office/officeart/2005/8/layout/list1"/>
    <dgm:cxn modelId="{EEE02D9B-83A7-4512-BE4A-C3F5F85CC37A}" type="presParOf" srcId="{49FEA1B4-4B6A-4256-B48F-7A249937396C}" destId="{EDDB758C-EF6F-4906-8C05-5BF88C5AC944}" srcOrd="11" destOrd="0" presId="urn:microsoft.com/office/officeart/2005/8/layout/list1"/>
    <dgm:cxn modelId="{D38C95CF-2768-4ECE-B213-AC2866778F08}" type="presParOf" srcId="{49FEA1B4-4B6A-4256-B48F-7A249937396C}" destId="{E4B7D7D6-26F5-484D-9A46-DB80E47F41E3}" srcOrd="12" destOrd="0" presId="urn:microsoft.com/office/officeart/2005/8/layout/list1"/>
    <dgm:cxn modelId="{9460CE08-9072-4607-8BFD-95CA4DF34CEE}" type="presParOf" srcId="{E4B7D7D6-26F5-484D-9A46-DB80E47F41E3}" destId="{75408BD7-4B06-4E22-B78C-1BAC835A4A4D}" srcOrd="0" destOrd="0" presId="urn:microsoft.com/office/officeart/2005/8/layout/list1"/>
    <dgm:cxn modelId="{D208F330-774B-48CF-99AB-53A8DEDFE4A2}" type="presParOf" srcId="{E4B7D7D6-26F5-484D-9A46-DB80E47F41E3}" destId="{3EC2DDFF-2C82-4E31-A3D6-66C416D4E168}" srcOrd="1" destOrd="0" presId="urn:microsoft.com/office/officeart/2005/8/layout/list1"/>
    <dgm:cxn modelId="{93BBA9D8-0817-47FC-A8C0-1CE598516A64}" type="presParOf" srcId="{49FEA1B4-4B6A-4256-B48F-7A249937396C}" destId="{9F7A5274-C93A-47E2-9DDF-21A55FE2BFDF}" srcOrd="13" destOrd="0" presId="urn:microsoft.com/office/officeart/2005/8/layout/list1"/>
    <dgm:cxn modelId="{84BB9FEE-5151-4085-A327-096054512E93}" type="presParOf" srcId="{49FEA1B4-4B6A-4256-B48F-7A249937396C}" destId="{70A7462F-22FF-49D6-8ED3-A94751AB5BD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EE0AC-F004-4B89-8DCD-6CB8EF8BBA46}">
      <dsp:nvSpPr>
        <dsp:cNvPr id="0" name=""/>
        <dsp:cNvSpPr/>
      </dsp:nvSpPr>
      <dsp:spPr>
        <a:xfrm>
          <a:off x="745331" y="0"/>
          <a:ext cx="8447087" cy="5208588"/>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BD53A0-68C6-4D1E-9851-C09471F0DD3C}">
      <dsp:nvSpPr>
        <dsp:cNvPr id="0" name=""/>
        <dsp:cNvSpPr/>
      </dsp:nvSpPr>
      <dsp:spPr>
        <a:xfrm>
          <a:off x="849"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Rollefordeling i teamet</a:t>
          </a:r>
        </a:p>
      </dsp:txBody>
      <dsp:txXfrm>
        <a:off x="67293" y="1629020"/>
        <a:ext cx="1228214" cy="1950547"/>
      </dsp:txXfrm>
    </dsp:sp>
    <dsp:sp modelId="{C72E2EFE-ACBE-4EC6-A0BE-7159026A6365}">
      <dsp:nvSpPr>
        <dsp:cNvPr id="0" name=""/>
        <dsp:cNvSpPr/>
      </dsp:nvSpPr>
      <dsp:spPr>
        <a:xfrm>
          <a:off x="1430007"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nb-NO" sz="1200" kern="1200"/>
            <a:t>Formulere mål og utarbeide problemstilling</a:t>
          </a:r>
        </a:p>
        <a:p>
          <a:pPr lvl="0" algn="ctr" defTabSz="533400">
            <a:lnSpc>
              <a:spcPct val="90000"/>
            </a:lnSpc>
            <a:spcBef>
              <a:spcPct val="0"/>
            </a:spcBef>
            <a:spcAft>
              <a:spcPct val="35000"/>
            </a:spcAft>
            <a:buNone/>
          </a:pPr>
          <a:endParaRPr lang="nb-NO" sz="1200" kern="1200"/>
        </a:p>
      </dsp:txBody>
      <dsp:txXfrm>
        <a:off x="1496451" y="1629020"/>
        <a:ext cx="1228214" cy="1950547"/>
      </dsp:txXfrm>
    </dsp:sp>
    <dsp:sp modelId="{863AC191-A230-4EC2-8FD8-2A7A7E5B2A2C}">
      <dsp:nvSpPr>
        <dsp:cNvPr id="0" name=""/>
        <dsp:cNvSpPr/>
      </dsp:nvSpPr>
      <dsp:spPr>
        <a:xfrm>
          <a:off x="2859165" y="1562576"/>
          <a:ext cx="1361102" cy="2083435"/>
        </a:xfrm>
        <a:prstGeom prst="roundRect">
          <a:avLst/>
        </a:prstGeom>
        <a:solidFill>
          <a:schemeClr val="accent6"/>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Innhente data</a:t>
          </a:r>
        </a:p>
      </dsp:txBody>
      <dsp:txXfrm>
        <a:off x="2925609" y="1629020"/>
        <a:ext cx="1228214" cy="1950547"/>
      </dsp:txXfrm>
    </dsp:sp>
    <dsp:sp modelId="{753F8A06-4B96-4054-9BBA-64C0C87E0D3E}">
      <dsp:nvSpPr>
        <dsp:cNvPr id="0" name=""/>
        <dsp:cNvSpPr/>
      </dsp:nvSpPr>
      <dsp:spPr>
        <a:xfrm>
          <a:off x="4288323"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Velge hovedområder</a:t>
          </a:r>
        </a:p>
      </dsp:txBody>
      <dsp:txXfrm>
        <a:off x="4354767" y="1629020"/>
        <a:ext cx="1228214" cy="1950547"/>
      </dsp:txXfrm>
    </dsp:sp>
    <dsp:sp modelId="{B34E38A8-BC9B-417A-9676-5564CC769912}">
      <dsp:nvSpPr>
        <dsp:cNvPr id="0" name=""/>
        <dsp:cNvSpPr/>
      </dsp:nvSpPr>
      <dsp:spPr>
        <a:xfrm>
          <a:off x="5717481"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Analysere data</a:t>
          </a:r>
        </a:p>
      </dsp:txBody>
      <dsp:txXfrm>
        <a:off x="5783925" y="1629020"/>
        <a:ext cx="1228214" cy="1950547"/>
      </dsp:txXfrm>
    </dsp:sp>
    <dsp:sp modelId="{89EAF36C-7F84-469D-BC6D-C125B1900CC5}">
      <dsp:nvSpPr>
        <dsp:cNvPr id="0" name=""/>
        <dsp:cNvSpPr/>
      </dsp:nvSpPr>
      <dsp:spPr>
        <a:xfrm>
          <a:off x="7146639"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Planlegge tiltak</a:t>
          </a:r>
        </a:p>
      </dsp:txBody>
      <dsp:txXfrm>
        <a:off x="7213083" y="1629020"/>
        <a:ext cx="1228214" cy="1950547"/>
      </dsp:txXfrm>
    </dsp:sp>
    <dsp:sp modelId="{991E9F74-D92A-432D-A838-74BDE612321E}">
      <dsp:nvSpPr>
        <dsp:cNvPr id="0" name=""/>
        <dsp:cNvSpPr/>
      </dsp:nvSpPr>
      <dsp:spPr>
        <a:xfrm>
          <a:off x="8575797"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Skrive rapport</a:t>
          </a:r>
        </a:p>
      </dsp:txBody>
      <dsp:txXfrm>
        <a:off x="8642241" y="1629020"/>
        <a:ext cx="1228214" cy="19505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3649D-1032-46B7-B1FE-69681C6A1939}">
      <dsp:nvSpPr>
        <dsp:cNvPr id="0" name=""/>
        <dsp:cNvSpPr/>
      </dsp:nvSpPr>
      <dsp:spPr>
        <a:xfrm>
          <a:off x="3509046" y="1201844"/>
          <a:ext cx="2919657" cy="2919657"/>
        </a:xfrm>
        <a:prstGeom prst="ellipse">
          <a:avLst/>
        </a:prstGeom>
        <a:gradFill rotWithShape="0">
          <a:gsLst>
            <a:gs pos="0">
              <a:schemeClr val="accent3">
                <a:alpha val="50000"/>
                <a:hueOff val="0"/>
                <a:satOff val="0"/>
                <a:lumOff val="0"/>
                <a:alphaOff val="0"/>
                <a:lumMod val="110000"/>
                <a:satMod val="105000"/>
                <a:tint val="67000"/>
              </a:schemeClr>
            </a:gs>
            <a:gs pos="50000">
              <a:schemeClr val="accent3">
                <a:alpha val="50000"/>
                <a:hueOff val="0"/>
                <a:satOff val="0"/>
                <a:lumOff val="0"/>
                <a:alphaOff val="0"/>
                <a:lumMod val="105000"/>
                <a:satMod val="103000"/>
                <a:tint val="73000"/>
              </a:schemeClr>
            </a:gs>
            <a:gs pos="100000">
              <a:schemeClr val="accent3">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nb-NO" sz="3400" kern="1200"/>
            <a:t>Innhente data</a:t>
          </a:r>
        </a:p>
      </dsp:txBody>
      <dsp:txXfrm>
        <a:off x="3936620" y="1629418"/>
        <a:ext cx="2064509" cy="2064509"/>
      </dsp:txXfrm>
    </dsp:sp>
    <dsp:sp modelId="{16C5B5FE-5796-477C-9E76-1608B2737BD3}">
      <dsp:nvSpPr>
        <dsp:cNvPr id="0" name=""/>
        <dsp:cNvSpPr/>
      </dsp:nvSpPr>
      <dsp:spPr>
        <a:xfrm>
          <a:off x="4238960" y="28868"/>
          <a:ext cx="1459828" cy="1459828"/>
        </a:xfrm>
        <a:prstGeom prst="ellipse">
          <a:avLst/>
        </a:prstGeom>
        <a:gradFill rotWithShape="0">
          <a:gsLst>
            <a:gs pos="0">
              <a:schemeClr val="accent3">
                <a:alpha val="50000"/>
                <a:hueOff val="0"/>
                <a:satOff val="0"/>
                <a:lumOff val="0"/>
                <a:alphaOff val="0"/>
                <a:lumMod val="110000"/>
                <a:satMod val="105000"/>
                <a:tint val="67000"/>
              </a:schemeClr>
            </a:gs>
            <a:gs pos="50000">
              <a:schemeClr val="accent3">
                <a:alpha val="50000"/>
                <a:hueOff val="0"/>
                <a:satOff val="0"/>
                <a:lumOff val="0"/>
                <a:alphaOff val="0"/>
                <a:lumMod val="105000"/>
                <a:satMod val="103000"/>
                <a:tint val="73000"/>
              </a:schemeClr>
            </a:gs>
            <a:gs pos="100000">
              <a:schemeClr val="accent3">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kern="1200"/>
            <a:t>Internmøte om kvalitative data</a:t>
          </a:r>
        </a:p>
      </dsp:txBody>
      <dsp:txXfrm>
        <a:off x="4452747" y="242655"/>
        <a:ext cx="1032254" cy="1032254"/>
      </dsp:txXfrm>
    </dsp:sp>
    <dsp:sp modelId="{B1925D87-AE65-4157-8E2E-F0CF8CFE80ED}">
      <dsp:nvSpPr>
        <dsp:cNvPr id="0" name=""/>
        <dsp:cNvSpPr/>
      </dsp:nvSpPr>
      <dsp:spPr>
        <a:xfrm>
          <a:off x="5462114" y="474060"/>
          <a:ext cx="1459828" cy="1459828"/>
        </a:xfrm>
        <a:prstGeom prst="ellipse">
          <a:avLst/>
        </a:prstGeom>
        <a:gradFill rotWithShape="0">
          <a:gsLst>
            <a:gs pos="0">
              <a:schemeClr val="accent3">
                <a:alpha val="50000"/>
                <a:hueOff val="0"/>
                <a:satOff val="0"/>
                <a:lumOff val="0"/>
                <a:alphaOff val="0"/>
                <a:lumMod val="110000"/>
                <a:satMod val="105000"/>
                <a:tint val="67000"/>
              </a:schemeClr>
            </a:gs>
            <a:gs pos="50000">
              <a:schemeClr val="accent3">
                <a:alpha val="50000"/>
                <a:hueOff val="0"/>
                <a:satOff val="0"/>
                <a:lumOff val="0"/>
                <a:alphaOff val="0"/>
                <a:lumMod val="105000"/>
                <a:satMod val="103000"/>
                <a:tint val="73000"/>
              </a:schemeClr>
            </a:gs>
            <a:gs pos="100000">
              <a:schemeClr val="accent3">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kern="1200"/>
            <a:t>Interne kvantitative data</a:t>
          </a:r>
        </a:p>
      </dsp:txBody>
      <dsp:txXfrm>
        <a:off x="5675901" y="687847"/>
        <a:ext cx="1032254" cy="1032254"/>
      </dsp:txXfrm>
    </dsp:sp>
    <dsp:sp modelId="{0B76F74A-9D72-45ED-9561-053A722A8DE7}">
      <dsp:nvSpPr>
        <dsp:cNvPr id="0" name=""/>
        <dsp:cNvSpPr/>
      </dsp:nvSpPr>
      <dsp:spPr>
        <a:xfrm>
          <a:off x="6112941" y="1601325"/>
          <a:ext cx="1459828" cy="1459828"/>
        </a:xfrm>
        <a:prstGeom prst="ellipse">
          <a:avLst/>
        </a:prstGeom>
        <a:gradFill rotWithShape="0">
          <a:gsLst>
            <a:gs pos="0">
              <a:schemeClr val="accent3">
                <a:alpha val="50000"/>
                <a:hueOff val="0"/>
                <a:satOff val="0"/>
                <a:lumOff val="0"/>
                <a:alphaOff val="0"/>
                <a:lumMod val="110000"/>
                <a:satMod val="105000"/>
                <a:tint val="67000"/>
              </a:schemeClr>
            </a:gs>
            <a:gs pos="50000">
              <a:schemeClr val="accent3">
                <a:alpha val="50000"/>
                <a:hueOff val="0"/>
                <a:satOff val="0"/>
                <a:lumOff val="0"/>
                <a:alphaOff val="0"/>
                <a:lumMod val="105000"/>
                <a:satMod val="103000"/>
                <a:tint val="73000"/>
              </a:schemeClr>
            </a:gs>
            <a:gs pos="100000">
              <a:schemeClr val="accent3">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kern="1200"/>
            <a:t>Møte med samarbeids-partnere</a:t>
          </a:r>
        </a:p>
      </dsp:txBody>
      <dsp:txXfrm>
        <a:off x="6326728" y="1815112"/>
        <a:ext cx="1032254" cy="1032254"/>
      </dsp:txXfrm>
    </dsp:sp>
    <dsp:sp modelId="{6FA7E6C2-88C8-43C7-A99D-76C29389DC14}">
      <dsp:nvSpPr>
        <dsp:cNvPr id="0" name=""/>
        <dsp:cNvSpPr/>
      </dsp:nvSpPr>
      <dsp:spPr>
        <a:xfrm>
          <a:off x="5886911" y="2883203"/>
          <a:ext cx="1459828" cy="1459828"/>
        </a:xfrm>
        <a:prstGeom prst="ellipse">
          <a:avLst/>
        </a:prstGeom>
        <a:gradFill rotWithShape="0">
          <a:gsLst>
            <a:gs pos="0">
              <a:schemeClr val="accent3">
                <a:alpha val="50000"/>
                <a:hueOff val="0"/>
                <a:satOff val="0"/>
                <a:lumOff val="0"/>
                <a:alphaOff val="0"/>
                <a:lumMod val="110000"/>
                <a:satMod val="105000"/>
                <a:tint val="67000"/>
              </a:schemeClr>
            </a:gs>
            <a:gs pos="50000">
              <a:schemeClr val="accent3">
                <a:alpha val="50000"/>
                <a:hueOff val="0"/>
                <a:satOff val="0"/>
                <a:lumOff val="0"/>
                <a:alphaOff val="0"/>
                <a:lumMod val="105000"/>
                <a:satMod val="103000"/>
                <a:tint val="73000"/>
              </a:schemeClr>
            </a:gs>
            <a:gs pos="100000">
              <a:schemeClr val="accent3">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kern="1200"/>
            <a:t>Åpent møte</a:t>
          </a:r>
        </a:p>
      </dsp:txBody>
      <dsp:txXfrm>
        <a:off x="6100698" y="3096990"/>
        <a:ext cx="1032254" cy="1032254"/>
      </dsp:txXfrm>
    </dsp:sp>
    <dsp:sp modelId="{570F6920-4A7A-42F4-96E7-5FEF959858A6}">
      <dsp:nvSpPr>
        <dsp:cNvPr id="0" name=""/>
        <dsp:cNvSpPr/>
      </dsp:nvSpPr>
      <dsp:spPr>
        <a:xfrm>
          <a:off x="4889787" y="3719890"/>
          <a:ext cx="1459828" cy="1459828"/>
        </a:xfrm>
        <a:prstGeom prst="ellipse">
          <a:avLst/>
        </a:prstGeom>
        <a:gradFill rotWithShape="0">
          <a:gsLst>
            <a:gs pos="0">
              <a:schemeClr val="accent3">
                <a:alpha val="50000"/>
                <a:hueOff val="0"/>
                <a:satOff val="0"/>
                <a:lumOff val="0"/>
                <a:alphaOff val="0"/>
                <a:lumMod val="110000"/>
                <a:satMod val="105000"/>
                <a:tint val="67000"/>
              </a:schemeClr>
            </a:gs>
            <a:gs pos="50000">
              <a:schemeClr val="accent3">
                <a:alpha val="50000"/>
                <a:hueOff val="0"/>
                <a:satOff val="0"/>
                <a:lumOff val="0"/>
                <a:alphaOff val="0"/>
                <a:lumMod val="105000"/>
                <a:satMod val="103000"/>
                <a:tint val="73000"/>
              </a:schemeClr>
            </a:gs>
            <a:gs pos="100000">
              <a:schemeClr val="accent3">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kern="1200" err="1"/>
            <a:t>Ungdata</a:t>
          </a:r>
          <a:r>
            <a:rPr lang="nb-NO" sz="1000" kern="1200"/>
            <a:t> eller tilsvarende undersøkelser</a:t>
          </a:r>
        </a:p>
      </dsp:txBody>
      <dsp:txXfrm>
        <a:off x="5103574" y="3933677"/>
        <a:ext cx="1032254" cy="1032254"/>
      </dsp:txXfrm>
    </dsp:sp>
    <dsp:sp modelId="{3CD77B7C-A98B-487A-877E-4D6CCCFC4E80}">
      <dsp:nvSpPr>
        <dsp:cNvPr id="0" name=""/>
        <dsp:cNvSpPr/>
      </dsp:nvSpPr>
      <dsp:spPr>
        <a:xfrm>
          <a:off x="3588133" y="3719890"/>
          <a:ext cx="1459828" cy="1459828"/>
        </a:xfrm>
        <a:prstGeom prst="ellipse">
          <a:avLst/>
        </a:prstGeom>
        <a:gradFill rotWithShape="0">
          <a:gsLst>
            <a:gs pos="0">
              <a:schemeClr val="accent3">
                <a:alpha val="50000"/>
                <a:hueOff val="0"/>
                <a:satOff val="0"/>
                <a:lumOff val="0"/>
                <a:alphaOff val="0"/>
                <a:lumMod val="110000"/>
                <a:satMod val="105000"/>
                <a:tint val="67000"/>
              </a:schemeClr>
            </a:gs>
            <a:gs pos="50000">
              <a:schemeClr val="accent3">
                <a:alpha val="50000"/>
                <a:hueOff val="0"/>
                <a:satOff val="0"/>
                <a:lumOff val="0"/>
                <a:alphaOff val="0"/>
                <a:lumMod val="105000"/>
                <a:satMod val="103000"/>
                <a:tint val="73000"/>
              </a:schemeClr>
            </a:gs>
            <a:gs pos="100000">
              <a:schemeClr val="accent3">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kern="1200"/>
            <a:t>Målgruppemøte</a:t>
          </a:r>
        </a:p>
      </dsp:txBody>
      <dsp:txXfrm>
        <a:off x="3801920" y="3933677"/>
        <a:ext cx="1032254" cy="1032254"/>
      </dsp:txXfrm>
    </dsp:sp>
    <dsp:sp modelId="{65214433-28A3-47F2-A5EA-00DC4E18A790}">
      <dsp:nvSpPr>
        <dsp:cNvPr id="0" name=""/>
        <dsp:cNvSpPr/>
      </dsp:nvSpPr>
      <dsp:spPr>
        <a:xfrm>
          <a:off x="2591009" y="2883203"/>
          <a:ext cx="1459828" cy="1459828"/>
        </a:xfrm>
        <a:prstGeom prst="ellipse">
          <a:avLst/>
        </a:prstGeom>
        <a:gradFill rotWithShape="0">
          <a:gsLst>
            <a:gs pos="0">
              <a:schemeClr val="accent3">
                <a:alpha val="50000"/>
                <a:hueOff val="0"/>
                <a:satOff val="0"/>
                <a:lumOff val="0"/>
                <a:alphaOff val="0"/>
                <a:lumMod val="110000"/>
                <a:satMod val="105000"/>
                <a:tint val="67000"/>
              </a:schemeClr>
            </a:gs>
            <a:gs pos="50000">
              <a:schemeClr val="accent3">
                <a:alpha val="50000"/>
                <a:hueOff val="0"/>
                <a:satOff val="0"/>
                <a:lumOff val="0"/>
                <a:alphaOff val="0"/>
                <a:lumMod val="105000"/>
                <a:satMod val="103000"/>
                <a:tint val="73000"/>
              </a:schemeClr>
            </a:gs>
            <a:gs pos="100000">
              <a:schemeClr val="accent3">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kern="1200"/>
            <a:t>Intervjuer</a:t>
          </a:r>
        </a:p>
      </dsp:txBody>
      <dsp:txXfrm>
        <a:off x="2804796" y="3096990"/>
        <a:ext cx="1032254" cy="1032254"/>
      </dsp:txXfrm>
    </dsp:sp>
    <dsp:sp modelId="{31BFAC32-9F4C-4812-B740-DAFF69EA254B}">
      <dsp:nvSpPr>
        <dsp:cNvPr id="0" name=""/>
        <dsp:cNvSpPr/>
      </dsp:nvSpPr>
      <dsp:spPr>
        <a:xfrm>
          <a:off x="2364979" y="1601325"/>
          <a:ext cx="1459828" cy="1459828"/>
        </a:xfrm>
        <a:prstGeom prst="ellipse">
          <a:avLst/>
        </a:prstGeom>
        <a:gradFill rotWithShape="0">
          <a:gsLst>
            <a:gs pos="0">
              <a:schemeClr val="accent3">
                <a:alpha val="50000"/>
                <a:hueOff val="0"/>
                <a:satOff val="0"/>
                <a:lumOff val="0"/>
                <a:alphaOff val="0"/>
                <a:lumMod val="110000"/>
                <a:satMod val="105000"/>
                <a:tint val="67000"/>
              </a:schemeClr>
            </a:gs>
            <a:gs pos="50000">
              <a:schemeClr val="accent3">
                <a:alpha val="50000"/>
                <a:hueOff val="0"/>
                <a:satOff val="0"/>
                <a:lumOff val="0"/>
                <a:alphaOff val="0"/>
                <a:lumMod val="105000"/>
                <a:satMod val="103000"/>
                <a:tint val="73000"/>
              </a:schemeClr>
            </a:gs>
            <a:gs pos="100000">
              <a:schemeClr val="accent3">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kern="1200"/>
            <a:t>Offentlige dokumenter</a:t>
          </a:r>
        </a:p>
      </dsp:txBody>
      <dsp:txXfrm>
        <a:off x="2578766" y="1815112"/>
        <a:ext cx="1032254" cy="1032254"/>
      </dsp:txXfrm>
    </dsp:sp>
    <dsp:sp modelId="{A689B55D-9580-4AF0-8604-670FDFE7D4A2}">
      <dsp:nvSpPr>
        <dsp:cNvPr id="0" name=""/>
        <dsp:cNvSpPr/>
      </dsp:nvSpPr>
      <dsp:spPr>
        <a:xfrm>
          <a:off x="3015806" y="474060"/>
          <a:ext cx="1459828" cy="1459828"/>
        </a:xfrm>
        <a:prstGeom prst="ellipse">
          <a:avLst/>
        </a:prstGeom>
        <a:gradFill rotWithShape="0">
          <a:gsLst>
            <a:gs pos="0">
              <a:schemeClr val="accent3">
                <a:alpha val="50000"/>
                <a:hueOff val="0"/>
                <a:satOff val="0"/>
                <a:lumOff val="0"/>
                <a:alphaOff val="0"/>
                <a:lumMod val="110000"/>
                <a:satMod val="105000"/>
                <a:tint val="67000"/>
              </a:schemeClr>
            </a:gs>
            <a:gs pos="50000">
              <a:schemeClr val="accent3">
                <a:alpha val="50000"/>
                <a:hueOff val="0"/>
                <a:satOff val="0"/>
                <a:lumOff val="0"/>
                <a:alphaOff val="0"/>
                <a:lumMod val="105000"/>
                <a:satMod val="103000"/>
                <a:tint val="73000"/>
              </a:schemeClr>
            </a:gs>
            <a:gs pos="100000">
              <a:schemeClr val="accent3">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kern="1200"/>
            <a:t>?</a:t>
          </a:r>
        </a:p>
      </dsp:txBody>
      <dsp:txXfrm>
        <a:off x="3229593" y="687847"/>
        <a:ext cx="1032254" cy="10322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F26CD-067A-4251-AA6B-C24F7C1E6E2E}">
      <dsp:nvSpPr>
        <dsp:cNvPr id="0" name=""/>
        <dsp:cNvSpPr/>
      </dsp:nvSpPr>
      <dsp:spPr>
        <a:xfrm>
          <a:off x="0" y="249828"/>
          <a:ext cx="9905365" cy="637875"/>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8766" tIns="312420" rIns="768766" bIns="106680" numCol="1" spcCol="1270" anchor="t" anchorCtr="0">
          <a:noAutofit/>
        </a:bodyPr>
        <a:lstStyle/>
        <a:p>
          <a:pPr marL="114300" lvl="1" indent="-114300" algn="l" defTabSz="666750">
            <a:lnSpc>
              <a:spcPct val="90000"/>
            </a:lnSpc>
            <a:spcBef>
              <a:spcPct val="0"/>
            </a:spcBef>
            <a:spcAft>
              <a:spcPct val="15000"/>
            </a:spcAft>
            <a:buChar char="•"/>
          </a:pPr>
          <a:r>
            <a:rPr lang="nb-NO" sz="1500" kern="1200"/>
            <a:t>Dette er et gruppemøte hvor tjenesten som gjennomfører kartleggingen intervjues</a:t>
          </a:r>
        </a:p>
      </dsp:txBody>
      <dsp:txXfrm>
        <a:off x="0" y="249828"/>
        <a:ext cx="9905365" cy="637875"/>
      </dsp:txXfrm>
    </dsp:sp>
    <dsp:sp modelId="{6E7DBF58-F811-450F-ADBD-A004BB606F1F}">
      <dsp:nvSpPr>
        <dsp:cNvPr id="0" name=""/>
        <dsp:cNvSpPr/>
      </dsp:nvSpPr>
      <dsp:spPr>
        <a:xfrm>
          <a:off x="495268" y="28428"/>
          <a:ext cx="6933755" cy="44280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079" tIns="0" rIns="262079" bIns="0" numCol="1" spcCol="1270" anchor="ctr" anchorCtr="0">
          <a:noAutofit/>
        </a:bodyPr>
        <a:lstStyle/>
        <a:p>
          <a:pPr marL="0" lvl="0" indent="0" algn="l" defTabSz="666750">
            <a:lnSpc>
              <a:spcPct val="90000"/>
            </a:lnSpc>
            <a:spcBef>
              <a:spcPct val="0"/>
            </a:spcBef>
            <a:spcAft>
              <a:spcPct val="35000"/>
            </a:spcAft>
            <a:buNone/>
          </a:pPr>
          <a:r>
            <a:rPr lang="nb-NO" sz="1500" kern="1200"/>
            <a:t>Internmøte om kvalitative data</a:t>
          </a:r>
        </a:p>
      </dsp:txBody>
      <dsp:txXfrm>
        <a:off x="516884" y="50044"/>
        <a:ext cx="6890523" cy="399568"/>
      </dsp:txXfrm>
    </dsp:sp>
    <dsp:sp modelId="{1EE640F2-7FF2-4198-8011-0EB785DD0280}">
      <dsp:nvSpPr>
        <dsp:cNvPr id="0" name=""/>
        <dsp:cNvSpPr/>
      </dsp:nvSpPr>
      <dsp:spPr>
        <a:xfrm>
          <a:off x="0" y="1190103"/>
          <a:ext cx="9905365" cy="8505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8766" tIns="312420" rIns="768766" bIns="106680" numCol="1" spcCol="1270" anchor="t" anchorCtr="0">
          <a:noAutofit/>
        </a:bodyPr>
        <a:lstStyle/>
        <a:p>
          <a:pPr marL="114300" lvl="1" indent="-114300" algn="l" defTabSz="666750">
            <a:lnSpc>
              <a:spcPct val="90000"/>
            </a:lnSpc>
            <a:spcBef>
              <a:spcPct val="0"/>
            </a:spcBef>
            <a:spcAft>
              <a:spcPct val="15000"/>
            </a:spcAft>
            <a:buChar char="•"/>
          </a:pPr>
          <a:r>
            <a:rPr lang="nb-NO" sz="1500" kern="1200"/>
            <a:t>Møte med samarbeidspartnere er et gruppemøte der relevante samarbeidspartnere intervjues</a:t>
          </a:r>
        </a:p>
      </dsp:txBody>
      <dsp:txXfrm>
        <a:off x="0" y="1190103"/>
        <a:ext cx="9905365" cy="850500"/>
      </dsp:txXfrm>
    </dsp:sp>
    <dsp:sp modelId="{6FB56C94-BB41-44EB-9D4C-B4CE9C83BB85}">
      <dsp:nvSpPr>
        <dsp:cNvPr id="0" name=""/>
        <dsp:cNvSpPr/>
      </dsp:nvSpPr>
      <dsp:spPr>
        <a:xfrm>
          <a:off x="495268" y="968703"/>
          <a:ext cx="6933755" cy="44280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079" tIns="0" rIns="262079" bIns="0" numCol="1" spcCol="1270" anchor="ctr" anchorCtr="0">
          <a:noAutofit/>
        </a:bodyPr>
        <a:lstStyle/>
        <a:p>
          <a:pPr marL="0" lvl="0" indent="0" algn="l" defTabSz="666750">
            <a:lnSpc>
              <a:spcPct val="90000"/>
            </a:lnSpc>
            <a:spcBef>
              <a:spcPct val="0"/>
            </a:spcBef>
            <a:spcAft>
              <a:spcPct val="35000"/>
            </a:spcAft>
            <a:buNone/>
          </a:pPr>
          <a:r>
            <a:rPr lang="nb-NO" sz="1500" kern="1200"/>
            <a:t>Møte med samarbeidspartnere</a:t>
          </a:r>
        </a:p>
      </dsp:txBody>
      <dsp:txXfrm>
        <a:off x="516884" y="990319"/>
        <a:ext cx="6890523" cy="399568"/>
      </dsp:txXfrm>
    </dsp:sp>
    <dsp:sp modelId="{99472593-FF83-453D-BEC3-653C0BDBAC83}">
      <dsp:nvSpPr>
        <dsp:cNvPr id="0" name=""/>
        <dsp:cNvSpPr/>
      </dsp:nvSpPr>
      <dsp:spPr>
        <a:xfrm>
          <a:off x="0" y="2343003"/>
          <a:ext cx="9905365" cy="8505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8766" tIns="312420" rIns="768766" bIns="106680" numCol="1" spcCol="1270" anchor="t" anchorCtr="0">
          <a:noAutofit/>
        </a:bodyPr>
        <a:lstStyle/>
        <a:p>
          <a:pPr marL="114300" lvl="1" indent="-114300" algn="l" defTabSz="666750">
            <a:lnSpc>
              <a:spcPct val="90000"/>
            </a:lnSpc>
            <a:spcBef>
              <a:spcPct val="0"/>
            </a:spcBef>
            <a:spcAft>
              <a:spcPct val="15000"/>
            </a:spcAft>
            <a:buChar char="•"/>
          </a:pPr>
          <a:r>
            <a:rPr lang="nb-NO" sz="1500" kern="1200"/>
            <a:t>Åpent møte er et gruppemøte der organisasjoner, privatpersoner, foresatte o.l. intervjues </a:t>
          </a:r>
        </a:p>
      </dsp:txBody>
      <dsp:txXfrm>
        <a:off x="0" y="2343003"/>
        <a:ext cx="9905365" cy="850500"/>
      </dsp:txXfrm>
    </dsp:sp>
    <dsp:sp modelId="{EABE92BA-FA56-4F7F-9325-CC920315BD46}">
      <dsp:nvSpPr>
        <dsp:cNvPr id="0" name=""/>
        <dsp:cNvSpPr/>
      </dsp:nvSpPr>
      <dsp:spPr>
        <a:xfrm>
          <a:off x="495268" y="2121603"/>
          <a:ext cx="6933755" cy="44280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079" tIns="0" rIns="262079" bIns="0" numCol="1" spcCol="1270" anchor="ctr" anchorCtr="0">
          <a:noAutofit/>
        </a:bodyPr>
        <a:lstStyle/>
        <a:p>
          <a:pPr marL="0" lvl="0" indent="0" algn="l" defTabSz="666750">
            <a:lnSpc>
              <a:spcPct val="90000"/>
            </a:lnSpc>
            <a:spcBef>
              <a:spcPct val="0"/>
            </a:spcBef>
            <a:spcAft>
              <a:spcPct val="35000"/>
            </a:spcAft>
            <a:buNone/>
          </a:pPr>
          <a:r>
            <a:rPr lang="nb-NO" sz="1500" kern="1200"/>
            <a:t>Åpent møte</a:t>
          </a:r>
        </a:p>
      </dsp:txBody>
      <dsp:txXfrm>
        <a:off x="516884" y="2143219"/>
        <a:ext cx="6890523" cy="399568"/>
      </dsp:txXfrm>
    </dsp:sp>
    <dsp:sp modelId="{70A7462F-22FF-49D6-8ED3-A94751AB5BDA}">
      <dsp:nvSpPr>
        <dsp:cNvPr id="0" name=""/>
        <dsp:cNvSpPr/>
      </dsp:nvSpPr>
      <dsp:spPr>
        <a:xfrm>
          <a:off x="0" y="3495903"/>
          <a:ext cx="9905365" cy="8505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8766" tIns="312420" rIns="768766" bIns="106680" numCol="1" spcCol="1270" anchor="t" anchorCtr="0">
          <a:noAutofit/>
        </a:bodyPr>
        <a:lstStyle/>
        <a:p>
          <a:pPr marL="114300" lvl="1" indent="-114300" algn="l" defTabSz="666750">
            <a:lnSpc>
              <a:spcPct val="90000"/>
            </a:lnSpc>
            <a:spcBef>
              <a:spcPct val="0"/>
            </a:spcBef>
            <a:spcAft>
              <a:spcPct val="15000"/>
            </a:spcAft>
            <a:buChar char="•"/>
          </a:pPr>
          <a:r>
            <a:rPr lang="nb-NO" sz="1500" kern="1200"/>
            <a:t>Målgruppemøte er et gruppemøte der representanter fra kartleggingens målgruppe intervjues</a:t>
          </a:r>
        </a:p>
      </dsp:txBody>
      <dsp:txXfrm>
        <a:off x="0" y="3495903"/>
        <a:ext cx="9905365" cy="850500"/>
      </dsp:txXfrm>
    </dsp:sp>
    <dsp:sp modelId="{3EC2DDFF-2C82-4E31-A3D6-66C416D4E168}">
      <dsp:nvSpPr>
        <dsp:cNvPr id="0" name=""/>
        <dsp:cNvSpPr/>
      </dsp:nvSpPr>
      <dsp:spPr>
        <a:xfrm>
          <a:off x="495268" y="3274503"/>
          <a:ext cx="6933755" cy="44280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079" tIns="0" rIns="262079" bIns="0" numCol="1" spcCol="1270" anchor="ctr" anchorCtr="0">
          <a:noAutofit/>
        </a:bodyPr>
        <a:lstStyle/>
        <a:p>
          <a:pPr marL="0" lvl="0" indent="0" algn="l" defTabSz="666750">
            <a:lnSpc>
              <a:spcPct val="90000"/>
            </a:lnSpc>
            <a:spcBef>
              <a:spcPct val="0"/>
            </a:spcBef>
            <a:spcAft>
              <a:spcPct val="35000"/>
            </a:spcAft>
            <a:buNone/>
          </a:pPr>
          <a:r>
            <a:rPr lang="nb-NO" sz="1500" kern="1200"/>
            <a:t>Målgruppemøte</a:t>
          </a:r>
        </a:p>
      </dsp:txBody>
      <dsp:txXfrm>
        <a:off x="516884" y="3296119"/>
        <a:ext cx="6890523"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4C60EE-1D08-4F02-91A8-FF15BE973102}" type="datetimeFigureOut">
              <a:rPr lang="nb-NO" smtClean="0"/>
              <a:t>05.08.2025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4FAFEA-6CC6-46EC-BEEE-0F539E044419}" type="slidenum">
              <a:rPr lang="nb-NO" smtClean="0"/>
              <a:t>‹#›</a:t>
            </a:fld>
            <a:endParaRPr lang="nb-NO"/>
          </a:p>
        </p:txBody>
      </p:sp>
    </p:spTree>
    <p:extLst>
      <p:ext uri="{BB962C8B-B14F-4D97-AF65-F5344CB8AC3E}">
        <p14:creationId xmlns:p14="http://schemas.microsoft.com/office/powerpoint/2010/main" val="1283637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ED1106-5C54-42FD-AB72-9E484DF5C86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1141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20000"/>
              </a:lnSpc>
              <a:spcBef>
                <a:spcPts val="1000"/>
              </a:spcBef>
              <a:spcAft>
                <a:spcPts val="600"/>
              </a:spcAft>
            </a:pPr>
            <a:r>
              <a:rPr lang="nb-NO" baseline="0"/>
              <a:t>Gruppemøtene er en samlebetegnelse på: internmøte om kvalitative data, møte med samarbeidspartnere, målgruppemøte og </a:t>
            </a:r>
            <a:r>
              <a:rPr lang="nb-NO"/>
              <a:t>åpent</a:t>
            </a:r>
            <a:r>
              <a:rPr lang="nb-NO" baseline="0"/>
              <a:t> møte.</a:t>
            </a:r>
            <a:endParaRPr lang="nb-NO" sz="1800" baseline="0">
              <a:highlight>
                <a:srgbClr val="FFFF00"/>
              </a:highlight>
              <a:latin typeface="Verdana"/>
              <a:ea typeface="Verdana"/>
            </a:endParaRPr>
          </a:p>
          <a:p>
            <a:endParaRPr lang="nb-NO" baseline="0"/>
          </a:p>
          <a:p>
            <a:r>
              <a:rPr lang="nb-NO" baseline="0"/>
              <a:t>Internmøtet om kvalitative data gjennomføres på lik linje med de andre gruppemøtene. Internmøte om kvantitative data gjennomføres som et møte i kartleggingsteamet der ansvarlig for innhenting av kvantitative data orienterer resten av teamet om funnene. </a:t>
            </a:r>
            <a:endParaRPr lang="nb-NO" baseline="0">
              <a:ea typeface="Calibri"/>
              <a:cs typeface="Calibri"/>
            </a:endParaRPr>
          </a:p>
          <a:p>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Det kan være nyttig å bruke en båndopptaker slik at dere får med dere all informasjonen som kommer frem. Erfaringsmessig er det vanskelig for referenten å skrive ned all relevant informasjon underveis. Husk å spørre deltakerne om det er greit at dere tar lydopptak, og om de eventuelt samtykker til å siteres anonymt i rapporten. Opptaket slettes så fort referatet er ferdig skrevet. </a:t>
            </a:r>
            <a:r>
              <a:rPr lang="nb-NO" sz="1200" b="0" kern="1200">
                <a:solidFill>
                  <a:schemeClr val="tx1"/>
                </a:solidFill>
                <a:effectLst/>
                <a:latin typeface="+mn-lt"/>
                <a:ea typeface="+mn-ea"/>
                <a:cs typeface="+mn-cs"/>
              </a:rPr>
              <a:t>Ulempen</a:t>
            </a:r>
            <a:r>
              <a:rPr lang="nb-NO" sz="1200" b="0" kern="1200" baseline="0">
                <a:solidFill>
                  <a:schemeClr val="tx1"/>
                </a:solidFill>
                <a:effectLst/>
                <a:latin typeface="+mn-lt"/>
                <a:ea typeface="+mn-ea"/>
                <a:cs typeface="+mn-cs"/>
              </a:rPr>
              <a:t> med dette er at det krever mye tid.</a:t>
            </a:r>
            <a:endParaRPr lang="nb-NO" sz="1200" b="0" kern="1200" baseline="0">
              <a:solidFill>
                <a:schemeClr val="tx1"/>
              </a:solidFill>
              <a:effectLst/>
              <a:latin typeface="+mn-lt"/>
              <a:ea typeface="Calibri"/>
              <a:cs typeface="Calibri"/>
            </a:endParaRPr>
          </a:p>
          <a:p>
            <a:endParaRPr lang="nb-NO" sz="1200" b="0" kern="1200" baseline="0">
              <a:solidFill>
                <a:schemeClr val="tx1"/>
              </a:solidFill>
              <a:effectLst/>
              <a:latin typeface="+mn-lt"/>
              <a:ea typeface="+mn-ea"/>
              <a:cs typeface="+mn-cs"/>
            </a:endParaRPr>
          </a:p>
          <a:p>
            <a:r>
              <a:rPr lang="nb-NO">
                <a:ea typeface="Calibri"/>
                <a:cs typeface="Calibri"/>
              </a:rPr>
              <a:t>Et tips fra team som har gjennomført kartleggingen, er å prøve å få med flest mulig sitater. Disse er svært illustrative og nyttige når man skal skrive rapporten.</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815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baseline="0"/>
              <a:t>Dette </a:t>
            </a:r>
            <a:r>
              <a:rPr lang="nb-NO" b="1"/>
              <a:t>er den anbefalte</a:t>
            </a:r>
            <a:r>
              <a:rPr lang="nb-NO" b="1" baseline="0"/>
              <a:t> rekkefølgen på hvordan møtene avholdes:</a:t>
            </a:r>
          </a:p>
          <a:p>
            <a:r>
              <a:rPr lang="nb-NO"/>
              <a:t>Internmøte om kvalitative</a:t>
            </a:r>
            <a:r>
              <a:rPr lang="nb-NO" baseline="0"/>
              <a:t> data</a:t>
            </a:r>
            <a:endParaRPr lang="nb-NO">
              <a:ea typeface="Calibri"/>
              <a:cs typeface="Calibri"/>
            </a:endParaRPr>
          </a:p>
          <a:p>
            <a:r>
              <a:rPr lang="nb-NO"/>
              <a:t>Møte med samarbeidspartnere</a:t>
            </a:r>
            <a:endParaRPr lang="nb-NO">
              <a:ea typeface="Calibri"/>
              <a:cs typeface="Calibri"/>
            </a:endParaRPr>
          </a:p>
          <a:p>
            <a:r>
              <a:rPr lang="nb-NO"/>
              <a:t>Åpent møte</a:t>
            </a:r>
            <a:endParaRPr lang="nb-NO">
              <a:ea typeface="Calibri"/>
              <a:cs typeface="Calibri"/>
            </a:endParaRPr>
          </a:p>
          <a:p>
            <a:r>
              <a:rPr lang="nb-NO"/>
              <a:t>Målgruppemøte</a:t>
            </a:r>
            <a:endParaRPr lang="nb-NO">
              <a:ea typeface="Calibri"/>
              <a:cs typeface="Calibri"/>
            </a:endParaRPr>
          </a:p>
          <a:p>
            <a:endParaRPr lang="nb-NO"/>
          </a:p>
          <a:p>
            <a:r>
              <a:rPr lang="nb-NO"/>
              <a:t>Oppfølgende intervjuer:</a:t>
            </a:r>
            <a:r>
              <a:rPr lang="nb-NO" baseline="0"/>
              <a:t> Dersom </a:t>
            </a:r>
            <a:r>
              <a:rPr lang="nb-NO" sz="1200" kern="1200">
                <a:solidFill>
                  <a:schemeClr val="tx1"/>
                </a:solidFill>
                <a:effectLst/>
                <a:latin typeface="+mn-lt"/>
                <a:ea typeface="+mn-ea"/>
                <a:cs typeface="+mn-cs"/>
              </a:rPr>
              <a:t>dere ser at informasjonen fra gruppemøtene er mangelfull eller sprikende kan dere</a:t>
            </a:r>
            <a:r>
              <a:rPr lang="nb-NO" sz="1200" kern="1200" baseline="0">
                <a:solidFill>
                  <a:schemeClr val="tx1"/>
                </a:solidFill>
                <a:effectLst/>
                <a:latin typeface="+mn-lt"/>
                <a:ea typeface="+mn-ea"/>
                <a:cs typeface="+mn-cs"/>
              </a:rPr>
              <a:t> ha oppfølgende intervjuer</a:t>
            </a:r>
            <a:r>
              <a:rPr lang="nb-NO" sz="1200" kern="1200">
                <a:solidFill>
                  <a:schemeClr val="tx1"/>
                </a:solidFill>
                <a:effectLst/>
                <a:latin typeface="+mn-lt"/>
                <a:ea typeface="+mn-ea"/>
                <a:cs typeface="+mn-cs"/>
              </a:rPr>
              <a:t> for å utfylle bildet</a:t>
            </a:r>
            <a:r>
              <a:rPr lang="nb-NO"/>
              <a:t> – disse kan f eks være over telefon eller på e-post.</a:t>
            </a:r>
            <a:r>
              <a:rPr lang="nb-NO" sz="1200" kern="1200">
                <a:solidFill>
                  <a:schemeClr val="tx1"/>
                </a:solidFill>
                <a:effectLst/>
                <a:latin typeface="+mn-lt"/>
                <a:ea typeface="+mn-ea"/>
                <a:cs typeface="+mn-cs"/>
              </a:rPr>
              <a:t> Bruk de samme spørsmålene som dere brukte i gruppemøtene i disse intervjuene. </a:t>
            </a:r>
            <a:endParaRPr lang="nb-NO" sz="1200" kern="1200">
              <a:solidFill>
                <a:schemeClr val="tx1"/>
              </a:solidFill>
              <a:effectLst/>
              <a:latin typeface="+mn-lt"/>
              <a:ea typeface="Calibri"/>
              <a:cs typeface="Calibri"/>
            </a:endParaRPr>
          </a:p>
          <a:p>
            <a:endParaRPr lang="nb-NO" sz="1200" kern="1200">
              <a:solidFill>
                <a:schemeClr val="tx1"/>
              </a:solidFill>
              <a:effectLst/>
              <a:latin typeface="+mn-lt"/>
              <a:ea typeface="+mn-ea"/>
              <a:cs typeface="+mn-cs"/>
            </a:endParaRPr>
          </a:p>
          <a:p>
            <a:pPr marL="171450" indent="-171450">
              <a:buChar char="-"/>
            </a:pPr>
            <a:endParaRPr lang="nb-NO" sz="1200" kern="1200">
              <a:solidFill>
                <a:schemeClr val="tx1"/>
              </a:solidFill>
              <a:effectLst/>
              <a:latin typeface="+mn-lt"/>
              <a:ea typeface="Calibri"/>
              <a:cs typeface="Calibri"/>
            </a:endParaRPr>
          </a:p>
          <a:p>
            <a:r>
              <a:rPr lang="nb-NO" sz="1200" kern="1200">
                <a:solidFill>
                  <a:schemeClr val="tx1"/>
                </a:solidFill>
                <a:effectLst/>
                <a:latin typeface="+mn-lt"/>
                <a:ea typeface="+mn-ea"/>
                <a:cs typeface="+mn-cs"/>
              </a:rPr>
              <a:t> </a:t>
            </a:r>
            <a:endParaRPr lang="nb-NO" sz="1200" kern="1200">
              <a:solidFill>
                <a:schemeClr val="tx1"/>
              </a:solidFill>
              <a:effectLst/>
              <a:latin typeface="+mn-lt"/>
              <a:ea typeface="Calibri"/>
              <a:cs typeface="Calibri"/>
            </a:endParaRPr>
          </a:p>
        </p:txBody>
      </p:sp>
      <p:sp>
        <p:nvSpPr>
          <p:cNvPr id="4" name="Plassholder for lysbildenummer 3"/>
          <p:cNvSpPr>
            <a:spLocks noGrp="1"/>
          </p:cNvSpPr>
          <p:nvPr>
            <p:ph type="sldNum" sz="quarter" idx="10"/>
          </p:nvPr>
        </p:nvSpPr>
        <p:spPr/>
        <p:txBody>
          <a:bodyPr/>
          <a:lstStyle/>
          <a:p>
            <a:fld id="{144FAFEA-6CC6-46EC-BEEE-0F539E044419}" type="slidenum">
              <a:rPr lang="nb-NO" smtClean="0"/>
              <a:t>12</a:t>
            </a:fld>
            <a:endParaRPr lang="nb-NO"/>
          </a:p>
        </p:txBody>
      </p:sp>
    </p:spTree>
    <p:extLst>
      <p:ext uri="{BB962C8B-B14F-4D97-AF65-F5344CB8AC3E}">
        <p14:creationId xmlns:p14="http://schemas.microsoft.com/office/powerpoint/2010/main" val="1787043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i="0" u="none" kern="1200">
                <a:solidFill>
                  <a:schemeClr val="tx1"/>
                </a:solidFill>
                <a:effectLst/>
                <a:latin typeface="+mn-lt"/>
                <a:ea typeface="+mn-ea"/>
                <a:cs typeface="+mn-cs"/>
              </a:rPr>
              <a:t>Gjennomgang av spørsmålene til gruppemøtene.</a:t>
            </a:r>
          </a:p>
          <a:p>
            <a:r>
              <a:rPr lang="nb-NO"/>
              <a:t>Dette er et eksempel, tilpass gjerne språket og formuleringer. For eksempel kan dette være nødvendig til målgruppemøte - og ulike aldersgrupper trenger kanskje ulike tilpasninger.</a:t>
            </a:r>
            <a:endParaRPr lang="nb-NO">
              <a:cs typeface="Calibri"/>
            </a:endParaRPr>
          </a:p>
          <a:p>
            <a:endParaRPr lang="nb-NO" u="sng"/>
          </a:p>
          <a:p>
            <a:r>
              <a:rPr lang="nb-NO" sz="1200" u="sng" kern="1200">
                <a:solidFill>
                  <a:schemeClr val="tx1"/>
                </a:solidFill>
                <a:effectLst/>
                <a:latin typeface="+mn-lt"/>
                <a:ea typeface="+mn-ea"/>
                <a:cs typeface="+mn-cs"/>
              </a:rPr>
              <a:t>Introduksjon 15 min.:</a:t>
            </a:r>
            <a:endParaRPr lang="nb-NO" sz="1200" u="sng" kern="1200">
              <a:solidFill>
                <a:schemeClr val="tx1"/>
              </a:solidFill>
              <a:effectLst/>
              <a:latin typeface="+mn-lt"/>
              <a:ea typeface="Calibri"/>
              <a:cs typeface="Calibri"/>
            </a:endParaRPr>
          </a:p>
          <a:p>
            <a:r>
              <a:rPr lang="nb-NO" sz="1200" kern="1200">
                <a:solidFill>
                  <a:schemeClr val="tx1"/>
                </a:solidFill>
                <a:effectLst/>
                <a:latin typeface="+mn-lt"/>
                <a:ea typeface="+mn-ea"/>
                <a:cs typeface="+mn-cs"/>
              </a:rPr>
              <a:t>Ønsk velkommen og fortell kort om hensikten med møtet og hva en SAT er. </a:t>
            </a:r>
            <a:endParaRPr lang="nb-NO" sz="1200" kern="1200">
              <a:solidFill>
                <a:schemeClr val="tx1"/>
              </a:solidFill>
              <a:effectLst/>
              <a:latin typeface="+mn-lt"/>
              <a:ea typeface="Calibri"/>
              <a:cs typeface="Calibri"/>
            </a:endParaRPr>
          </a:p>
          <a:p>
            <a:r>
              <a:rPr lang="nb-NO" sz="1200" kern="1200">
                <a:solidFill>
                  <a:schemeClr val="tx1"/>
                </a:solidFill>
                <a:effectLst/>
                <a:latin typeface="+mn-lt"/>
                <a:ea typeface="+mn-ea"/>
                <a:cs typeface="+mn-cs"/>
              </a:rPr>
              <a:t>Presenter deltakerne. Ta opp anonymitet og konfidensialitet. Opplysninger knyttes ikke til</a:t>
            </a:r>
            <a:endParaRPr lang="nb-NO" sz="1200" kern="1200">
              <a:solidFill>
                <a:schemeClr val="tx1"/>
              </a:solidFill>
              <a:effectLst/>
              <a:latin typeface="+mn-lt"/>
              <a:ea typeface="Calibri"/>
              <a:cs typeface="Calibri"/>
            </a:endParaRPr>
          </a:p>
          <a:p>
            <a:r>
              <a:rPr lang="nb-NO" sz="1200" kern="1200">
                <a:solidFill>
                  <a:schemeClr val="tx1"/>
                </a:solidFill>
                <a:effectLst/>
                <a:latin typeface="+mn-lt"/>
                <a:ea typeface="+mn-ea"/>
                <a:cs typeface="+mn-cs"/>
              </a:rPr>
              <a:t>navn, men til gruppen som har kommet med den.</a:t>
            </a:r>
            <a:endParaRPr lang="nb-NO" sz="1200" kern="1200">
              <a:solidFill>
                <a:schemeClr val="tx1"/>
              </a:solidFill>
              <a:effectLst/>
              <a:latin typeface="+mn-lt"/>
              <a:ea typeface="Calibri"/>
              <a:cs typeface="Calibri"/>
            </a:endParaRPr>
          </a:p>
          <a:p>
            <a:r>
              <a:rPr lang="nb-NO" sz="1200" kern="1200">
                <a:solidFill>
                  <a:schemeClr val="tx1"/>
                </a:solidFill>
                <a:effectLst/>
                <a:latin typeface="+mn-lt"/>
                <a:ea typeface="+mn-ea"/>
                <a:cs typeface="+mn-cs"/>
              </a:rPr>
              <a:t>Møtet ledes som gruppemøte (eller flere smågrupper), avhengig av antall deltakere.</a:t>
            </a:r>
            <a:endParaRPr lang="nb-NO" sz="1200" kern="1200">
              <a:solidFill>
                <a:schemeClr val="tx1"/>
              </a:solidFill>
              <a:effectLst/>
              <a:latin typeface="+mn-lt"/>
              <a:ea typeface="Calibri"/>
              <a:cs typeface="Calibri"/>
            </a:endParaRPr>
          </a:p>
          <a:p>
            <a:r>
              <a:rPr lang="nb-NO" sz="1200" kern="1200">
                <a:solidFill>
                  <a:schemeClr val="tx1"/>
                </a:solidFill>
                <a:effectLst/>
                <a:latin typeface="+mn-lt"/>
                <a:ea typeface="+mn-ea"/>
                <a:cs typeface="+mn-cs"/>
              </a:rPr>
              <a:t>Alternativt kan instansene på forhånd ha blitt bedt om å forberede et innlegg hvor spørsmålene besvares. Legg i så fall inn tid til spørsmål og felles diskusjon til slutt</a:t>
            </a:r>
            <a:endParaRPr lang="nb-NO" sz="1200" kern="1200">
              <a:solidFill>
                <a:schemeClr val="tx1"/>
              </a:solidFill>
              <a:effectLst/>
              <a:latin typeface="+mn-lt"/>
              <a:ea typeface="Calibri"/>
              <a:cs typeface="Calibri"/>
            </a:endParaRPr>
          </a:p>
          <a:p>
            <a:r>
              <a:rPr lang="nb-NO" sz="1200" kern="1200">
                <a:solidFill>
                  <a:schemeClr val="tx1"/>
                </a:solidFill>
                <a:effectLst/>
                <a:latin typeface="+mn-lt"/>
                <a:ea typeface="+mn-ea"/>
                <a:cs typeface="+mn-cs"/>
              </a:rPr>
              <a:t>Leder av SAT-prosessen leder møtet. Skriver av SAT-rapporten skriver</a:t>
            </a:r>
            <a:endParaRPr lang="nb-NO" sz="1200" kern="1200">
              <a:solidFill>
                <a:schemeClr val="tx1"/>
              </a:solidFill>
              <a:effectLst/>
              <a:latin typeface="+mn-lt"/>
              <a:ea typeface="Calibri"/>
              <a:cs typeface="Calibri"/>
            </a:endParaRPr>
          </a:p>
          <a:p>
            <a:r>
              <a:rPr lang="nb-NO" sz="1200" kern="1200">
                <a:solidFill>
                  <a:schemeClr val="tx1"/>
                </a:solidFill>
                <a:effectLst/>
                <a:latin typeface="+mn-lt"/>
                <a:ea typeface="+mn-ea"/>
                <a:cs typeface="+mn-cs"/>
              </a:rPr>
              <a:t>referat.</a:t>
            </a:r>
            <a:endParaRPr lang="nb-NO" sz="1200" kern="1200">
              <a:solidFill>
                <a:schemeClr val="tx1"/>
              </a:solidFill>
              <a:effectLst/>
              <a:latin typeface="+mn-lt"/>
              <a:ea typeface="Calibri"/>
              <a:cs typeface="Calibri"/>
            </a:endParaRPr>
          </a:p>
          <a:p>
            <a:r>
              <a:rPr lang="nb-NO" sz="1200" kern="1200">
                <a:solidFill>
                  <a:schemeClr val="tx1"/>
                </a:solidFill>
                <a:effectLst/>
                <a:latin typeface="+mn-lt"/>
                <a:ea typeface="+mn-ea"/>
                <a:cs typeface="+mn-cs"/>
              </a:rPr>
              <a:t> </a:t>
            </a:r>
            <a:endParaRPr lang="nb-NO" sz="1200" u="sng" kern="1200">
              <a:solidFill>
                <a:schemeClr val="tx1"/>
              </a:solidFill>
              <a:effectLst/>
              <a:latin typeface="+mn-lt"/>
              <a:ea typeface="+mn-ea"/>
              <a:cs typeface="+mn-cs"/>
            </a:endParaRPr>
          </a:p>
          <a:p>
            <a:r>
              <a:rPr lang="nb-NO" sz="1200" u="sng" kern="1200">
                <a:solidFill>
                  <a:schemeClr val="tx1"/>
                </a:solidFill>
                <a:effectLst/>
                <a:latin typeface="+mn-lt"/>
                <a:ea typeface="+mn-ea"/>
                <a:cs typeface="+mn-cs"/>
              </a:rPr>
              <a:t>Spørsmål til møtet 1,5 - 2 t.</a:t>
            </a:r>
            <a:endParaRPr lang="nb-NO" sz="1200" u="sng" kern="1200">
              <a:solidFill>
                <a:schemeClr val="tx1"/>
              </a:solidFill>
              <a:effectLst/>
              <a:latin typeface="+mn-lt"/>
              <a:ea typeface="Calibri"/>
              <a:cs typeface="Calibri"/>
            </a:endParaRPr>
          </a:p>
          <a:p>
            <a:r>
              <a:rPr lang="nb-NO" sz="1200" kern="1200">
                <a:solidFill>
                  <a:schemeClr val="tx1"/>
                </a:solidFill>
                <a:effectLst/>
                <a:latin typeface="+mn-lt"/>
                <a:ea typeface="+mn-ea"/>
                <a:cs typeface="+mn-cs"/>
              </a:rPr>
              <a:t> </a:t>
            </a:r>
            <a:endParaRPr lang="nb-NO" sz="1200" kern="1200">
              <a:solidFill>
                <a:schemeClr val="tx1"/>
              </a:solidFill>
              <a:effectLst/>
              <a:latin typeface="+mn-lt"/>
              <a:ea typeface="Calibri"/>
              <a:cs typeface="Calibri"/>
            </a:endParaRPr>
          </a:p>
          <a:p>
            <a:r>
              <a:rPr lang="nb-NO" sz="1200" u="sng" kern="1200">
                <a:solidFill>
                  <a:schemeClr val="tx1"/>
                </a:solidFill>
                <a:effectLst/>
                <a:latin typeface="+mn-lt"/>
                <a:ea typeface="+mn-ea"/>
                <a:cs typeface="+mn-cs"/>
              </a:rPr>
              <a:t>Avslutning 5 min.</a:t>
            </a:r>
            <a:endParaRPr lang="nb-NO" sz="1200" u="sng" kern="1200">
              <a:solidFill>
                <a:schemeClr val="tx1"/>
              </a:solidFill>
              <a:effectLst/>
              <a:latin typeface="+mn-lt"/>
              <a:ea typeface="Calibri"/>
              <a:cs typeface="Calibri"/>
            </a:endParaRPr>
          </a:p>
          <a:p>
            <a:r>
              <a:rPr lang="nb-NO" sz="1200" kern="1200">
                <a:solidFill>
                  <a:schemeClr val="tx1"/>
                </a:solidFill>
                <a:effectLst/>
                <a:latin typeface="+mn-lt"/>
                <a:ea typeface="+mn-ea"/>
                <a:cs typeface="+mn-cs"/>
              </a:rPr>
              <a:t>Takke for fremmøte og bidrag, orientere kort om videre fremdrift</a:t>
            </a:r>
            <a:endParaRPr lang="nb-NO" sz="1200" kern="1200">
              <a:solidFill>
                <a:schemeClr val="tx1"/>
              </a:solidFill>
              <a:effectLst/>
              <a:latin typeface="+mn-lt"/>
              <a:ea typeface="Calibri"/>
              <a:cs typeface="Calibri"/>
            </a:endParaRPr>
          </a:p>
          <a:p>
            <a:endParaRPr lang="nb-NO"/>
          </a:p>
          <a:p>
            <a:r>
              <a:rPr lang="nb-NO"/>
              <a:t>Tema for analyse og geografisk område skal være redegjort for i skjemaet målformulering og problemstilling.</a:t>
            </a:r>
            <a:endParaRPr lang="nb-NO">
              <a:ea typeface="Calibri"/>
              <a:cs typeface="Calibri"/>
            </a:endParaRPr>
          </a:p>
          <a:p>
            <a:endParaRPr lang="nb-NO">
              <a:cs typeface="Calibri" panose="020F0502020204030204"/>
            </a:endParaRPr>
          </a:p>
        </p:txBody>
      </p:sp>
      <p:sp>
        <p:nvSpPr>
          <p:cNvPr id="4" name="Plassholder for lysbildenummer 3"/>
          <p:cNvSpPr>
            <a:spLocks noGrp="1"/>
          </p:cNvSpPr>
          <p:nvPr>
            <p:ph type="sldNum" sz="quarter" idx="10"/>
          </p:nvPr>
        </p:nvSpPr>
        <p:spPr/>
        <p:txBody>
          <a:bodyPr/>
          <a:lstStyle/>
          <a:p>
            <a:fld id="{144FAFEA-6CC6-46EC-BEEE-0F539E044419}" type="slidenum">
              <a:rPr lang="nb-NO" smtClean="0"/>
              <a:t>13</a:t>
            </a:fld>
            <a:endParaRPr lang="nb-NO"/>
          </a:p>
        </p:txBody>
      </p:sp>
    </p:spTree>
    <p:extLst>
      <p:ext uri="{BB962C8B-B14F-4D97-AF65-F5344CB8AC3E}">
        <p14:creationId xmlns:p14="http://schemas.microsoft.com/office/powerpoint/2010/main" val="3409352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cs typeface="Calibri"/>
              </a:rPr>
              <a:t>Husk å begrense datainnhentingen til det som er spesifikt relevant for problemstillingen</a:t>
            </a:r>
            <a:endParaRPr lang="nb-NO">
              <a:ea typeface="Calibri"/>
              <a:cs typeface="Calibri"/>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2497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Skriv ut vedleggene og del disse ut til deltakerne</a:t>
            </a:r>
            <a:r>
              <a:rPr lang="nb-NO" baseline="0"/>
              <a:t> som sitter sammen to og to, </a:t>
            </a:r>
            <a:r>
              <a:rPr lang="nb-NO" b="0" baseline="0"/>
              <a:t>eller del gruppa i mindre deler.</a:t>
            </a:r>
          </a:p>
          <a:p>
            <a:endParaRPr lang="nb-NO" baseline="0"/>
          </a:p>
          <a:p>
            <a:r>
              <a:rPr lang="nb-NO" baseline="0"/>
              <a:t>Drøft sammen i plenum hva deltakerne har snakket om. </a:t>
            </a:r>
            <a:endParaRPr lang="nb-NO">
              <a:ea typeface="Calibri"/>
              <a:cs typeface="Calibri"/>
            </a:endParaRPr>
          </a:p>
          <a:p>
            <a:endParaRPr lang="nb-NO"/>
          </a:p>
          <a:p>
            <a:r>
              <a:rPr lang="nb-NO"/>
              <a:t>Det kan være nyttig å tenke over inndeling av deltakerne på målgruppemøtet. Skal man for eksempel ha</a:t>
            </a:r>
            <a:r>
              <a:rPr lang="nb-NO" baseline="0"/>
              <a:t> kjønnsdelte grupper? Målet er å få frem troverdige data, og da er det viktig at deltakerne er trygge på hverandre. Det er også viktig å tenke over hvor store gruppene skal være, og at det er et representativt utvalg. Vurdere om man trenger </a:t>
            </a:r>
            <a:r>
              <a:rPr lang="nb-NO"/>
              <a:t>å følge </a:t>
            </a:r>
            <a:r>
              <a:rPr lang="nb-NO" baseline="0"/>
              <a:t>opp noen informanter etter </a:t>
            </a:r>
            <a:r>
              <a:rPr lang="nb-NO" b="0" baseline="0"/>
              <a:t>gruppemøtene.</a:t>
            </a:r>
            <a:r>
              <a:rPr lang="nb-NO"/>
              <a:t> </a:t>
            </a:r>
            <a:endParaRPr lang="nb-NO" b="0" baseline="0">
              <a:cs typeface="Calibri"/>
            </a:endParaRPr>
          </a:p>
          <a:p>
            <a:endParaRPr lang="nb-NO" b="0"/>
          </a:p>
          <a:p>
            <a:pPr>
              <a:defRPr/>
            </a:pPr>
            <a:r>
              <a:rPr lang="nb-NO" b="0" baseline="0"/>
              <a:t>Kartleggingsteamet må også avgjøre hvem som deltar på hvilke møter. Skriveren bør delta på alle gruppemøtene for å skrive referat og ha best mulig oversikt. Prosjektleder bør også delta på internt</a:t>
            </a:r>
            <a:r>
              <a:rPr lang="nb-NO"/>
              <a:t> møte</a:t>
            </a:r>
            <a:r>
              <a:rPr lang="nb-NO" b="0" baseline="0"/>
              <a:t>, møte med samarbeidspartnere og åpent møte. Når det gjelder målgruppemøtet kan man tenke hva som passer best med tanke på målgruppen. Dersom en i teamet har en nærmere relasjon til deltakerne</a:t>
            </a:r>
            <a:r>
              <a:rPr lang="nb-NO"/>
              <a:t>,</a:t>
            </a:r>
            <a:r>
              <a:rPr lang="nb-NO" b="0" baseline="0"/>
              <a:t> bør vedkommende være med i møtet for eksempel. </a:t>
            </a:r>
            <a:endParaRPr lang="nb-NO" b="0" baseline="0">
              <a:ea typeface="Calibri"/>
              <a:cs typeface="Calibri"/>
            </a:endParaRPr>
          </a:p>
          <a:p>
            <a:endParaRPr lang="nb-NO" b="0" baseline="0"/>
          </a:p>
          <a:p>
            <a:r>
              <a:rPr lang="nb-NO" b="0" baseline="0"/>
              <a:t>Møteleder/prosjektleder fasiliteter møtene, eller delegerer dette videre. Møteleder må forberede seg på spørsmålene i forkant.</a:t>
            </a:r>
            <a:endParaRPr lang="nb-NO" b="0" baseline="0">
              <a:ea typeface="Calibri"/>
              <a:cs typeface="Calibri"/>
            </a:endParaRPr>
          </a:p>
          <a:p>
            <a:endParaRPr lang="nb-NO" b="0" baseline="0"/>
          </a:p>
          <a:p>
            <a:r>
              <a:rPr lang="nb-NO" b="0" baseline="0"/>
              <a:t>Informantene kan få tilsendt spørsmålene, eventuelt tema og problemstilling før møtet så de kan forberede seg.  </a:t>
            </a:r>
            <a:endParaRPr lang="nb-NO" b="0" baseline="0">
              <a:ea typeface="Calibri"/>
              <a:cs typeface="Calibri"/>
            </a:endParaRPr>
          </a:p>
          <a:p>
            <a:endParaRPr lang="nb-NO" b="1" baseline="0"/>
          </a:p>
          <a:p>
            <a:endParaRPr lang="nb-NO"/>
          </a:p>
          <a:p>
            <a:endParaRPr lang="nb-NO" b="1"/>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4FAFEA-6CC6-46EC-BEEE-0F539E044419}"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3417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Eksempel fra Asker på invitasjon til gruppemøte. De oppdaget at det</a:t>
            </a:r>
            <a:r>
              <a:rPr lang="nb-NO" baseline="0"/>
              <a:t> å sende ut innkalling til møte med samarbeidspartnere</a:t>
            </a:r>
            <a:r>
              <a:rPr lang="nb-NO"/>
              <a:t> var noe som var vanskelig å gjøre alene, og som derfor kan være</a:t>
            </a:r>
            <a:r>
              <a:rPr lang="nb-NO" baseline="0"/>
              <a:t> en fin gruppeoppgave sammen med veileder.</a:t>
            </a:r>
            <a:r>
              <a:rPr lang="nb-NO"/>
              <a:t>  Se eksempel på neste bilde. </a:t>
            </a:r>
          </a:p>
          <a:p>
            <a:endParaRPr lang="nb-NO" b="1" baseline="0"/>
          </a:p>
        </p:txBody>
      </p:sp>
      <p:sp>
        <p:nvSpPr>
          <p:cNvPr id="4" name="Plassholder for lysbildenummer 3"/>
          <p:cNvSpPr>
            <a:spLocks noGrp="1"/>
          </p:cNvSpPr>
          <p:nvPr>
            <p:ph type="sldNum" sz="quarter" idx="10"/>
          </p:nvPr>
        </p:nvSpPr>
        <p:spPr/>
        <p:txBody>
          <a:bodyPr/>
          <a:lstStyle/>
          <a:p>
            <a:fld id="{144FAFEA-6CC6-46EC-BEEE-0F539E044419}" type="slidenum">
              <a:rPr lang="nb-NO" smtClean="0"/>
              <a:t>16</a:t>
            </a:fld>
            <a:endParaRPr lang="nb-NO"/>
          </a:p>
        </p:txBody>
      </p:sp>
    </p:spTree>
    <p:extLst>
      <p:ext uri="{BB962C8B-B14F-4D97-AF65-F5344CB8AC3E}">
        <p14:creationId xmlns:p14="http://schemas.microsoft.com/office/powerpoint/2010/main" val="3175927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Anna, se på dette!</a:t>
            </a:r>
          </a:p>
        </p:txBody>
      </p:sp>
      <p:sp>
        <p:nvSpPr>
          <p:cNvPr id="4" name="Plassholder for lysbildenummer 3"/>
          <p:cNvSpPr>
            <a:spLocks noGrp="1"/>
          </p:cNvSpPr>
          <p:nvPr>
            <p:ph type="sldNum" sz="quarter" idx="10"/>
          </p:nvPr>
        </p:nvSpPr>
        <p:spPr/>
        <p:txBody>
          <a:bodyPr/>
          <a:lstStyle/>
          <a:p>
            <a:fld id="{144FAFEA-6CC6-46EC-BEEE-0F539E044419}" type="slidenum">
              <a:rPr lang="nb-NO" smtClean="0"/>
              <a:t>17</a:t>
            </a:fld>
            <a:endParaRPr lang="nb-NO"/>
          </a:p>
        </p:txBody>
      </p:sp>
    </p:spTree>
    <p:extLst>
      <p:ext uri="{BB962C8B-B14F-4D97-AF65-F5344CB8AC3E}">
        <p14:creationId xmlns:p14="http://schemas.microsoft.com/office/powerpoint/2010/main" val="1516709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9C467-5297-0C65-6703-4F2E3822B3D5}"/>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45A6279-AC43-9B7B-CE81-802689DD7185}"/>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F886B5D5-1701-59A7-F394-C5DAE98BDBE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Calibri" panose="020F0502020204030204"/>
                <a:ea typeface="Calibri"/>
                <a:cs typeface="Calibri"/>
              </a:rPr>
              <a:t>Se på hva som skal gjøres til neste gang.</a:t>
            </a:r>
          </a:p>
          <a:p>
            <a:endParaRPr lang="nb-NO" dirty="0"/>
          </a:p>
        </p:txBody>
      </p:sp>
      <p:sp>
        <p:nvSpPr>
          <p:cNvPr id="4" name="Plassholder for lysbildenummer 3">
            <a:extLst>
              <a:ext uri="{FF2B5EF4-FFF2-40B4-BE49-F238E27FC236}">
                <a16:creationId xmlns:a16="http://schemas.microsoft.com/office/drawing/2014/main" id="{F2C40EE7-184C-BBA7-F66B-D528F62125E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DB360B-9492-437E-B9E1-90D1BA4CB04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0279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a:t>Skjemaene fra forrige gang er: «Rollefordeling i teamet», «problemstilling og målformulering» og «plan for situasjonsanalysen»</a:t>
            </a:r>
          </a:p>
          <a:p>
            <a:endParaRPr lang="nb-NO"/>
          </a:p>
        </p:txBody>
      </p:sp>
      <p:sp>
        <p:nvSpPr>
          <p:cNvPr id="4" name="Plassholder for lysbildenummer 3"/>
          <p:cNvSpPr>
            <a:spLocks noGrp="1"/>
          </p:cNvSpPr>
          <p:nvPr>
            <p:ph type="sldNum" sz="quarter" idx="10"/>
          </p:nvPr>
        </p:nvSpPr>
        <p:spPr/>
        <p:txBody>
          <a:bodyPr/>
          <a:lstStyle/>
          <a:p>
            <a:fld id="{144FAFEA-6CC6-46EC-BEEE-0F539E044419}" type="slidenum">
              <a:rPr lang="nb-NO" smtClean="0"/>
              <a:t>2</a:t>
            </a:fld>
            <a:endParaRPr lang="nb-NO"/>
          </a:p>
        </p:txBody>
      </p:sp>
    </p:spTree>
    <p:extLst>
      <p:ext uri="{BB962C8B-B14F-4D97-AF65-F5344CB8AC3E}">
        <p14:creationId xmlns:p14="http://schemas.microsoft.com/office/powerpoint/2010/main" val="3008646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7AF24-EA75-1D07-5E72-DB4383DEB7A4}"/>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C41FE63-FD63-452C-A322-8E7A087882D4}"/>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A7D9354F-052A-26CA-16CC-E59E9E60BA98}"/>
              </a:ext>
            </a:extLst>
          </p:cNvPr>
          <p:cNvSpPr>
            <a:spLocks noGrp="1"/>
          </p:cNvSpPr>
          <p:nvPr>
            <p:ph type="body" idx="1"/>
          </p:nvPr>
        </p:nvSpPr>
        <p:spPr/>
        <p:txBody>
          <a:bodyPr/>
          <a:lstStyle/>
          <a:p>
            <a:endParaRPr lang="nb-NO">
              <a:ea typeface="Calibri"/>
              <a:cs typeface="Calibri"/>
            </a:endParaRPr>
          </a:p>
        </p:txBody>
      </p:sp>
      <p:sp>
        <p:nvSpPr>
          <p:cNvPr id="4" name="Plassholder for lysbildenummer 3">
            <a:extLst>
              <a:ext uri="{FF2B5EF4-FFF2-40B4-BE49-F238E27FC236}">
                <a16:creationId xmlns:a16="http://schemas.microsoft.com/office/drawing/2014/main" id="{D45E0848-32E4-D14B-8EE7-BD7F79E1F1A1}"/>
              </a:ext>
            </a:extLst>
          </p:cNvPr>
          <p:cNvSpPr>
            <a:spLocks noGrp="1"/>
          </p:cNvSpPr>
          <p:nvPr>
            <p:ph type="sldNum" sz="quarter" idx="5"/>
          </p:nvPr>
        </p:nvSpPr>
        <p:spPr/>
        <p:txBody>
          <a:bodyPr/>
          <a:lstStyle/>
          <a:p>
            <a:fld id="{144FAFEA-6CC6-46EC-BEEE-0F539E044419}" type="slidenum">
              <a:rPr lang="nb-NO" smtClean="0"/>
              <a:t>4</a:t>
            </a:fld>
            <a:endParaRPr lang="nb-NO"/>
          </a:p>
        </p:txBody>
      </p:sp>
    </p:spTree>
    <p:extLst>
      <p:ext uri="{BB962C8B-B14F-4D97-AF65-F5344CB8AC3E}">
        <p14:creationId xmlns:p14="http://schemas.microsoft.com/office/powerpoint/2010/main" val="2354067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863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Dette trinnet er anbefalt å holde for seg selv, siden teamet skal gjøre et stykke arbeid før neste opplæring. Teamet skal ha fylt ut skjemaene</a:t>
            </a:r>
            <a:r>
              <a:rPr lang="nb-NO" baseline="0"/>
              <a:t> «rollefordeling i teamet», «målformulering og problemstilling» og «plan for situasjonsanalysen» i forkant av denne opplæringsdagen. </a:t>
            </a:r>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773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Videre deler vi dataene inn etter kvantitative og kvalitative data. </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7453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Først litt om hva trinnet</a:t>
            </a:r>
            <a:r>
              <a:rPr lang="nb-NO" baseline="0"/>
              <a:t> «innhente data» innebærer. Vi deler dataene inn i eksterne og interne data. </a:t>
            </a:r>
            <a:endParaRPr lang="nb-NO"/>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5831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Metodetriangulering betyr å bruke minst to ulike metoder eller perspektiver for å undersøke det samme fenomenet. </a:t>
            </a:r>
            <a:r>
              <a:rPr lang="nb-NO"/>
              <a:t>Målet er å få et mer helhetlig og pålitelig bilde av det man studerer. Ved å kombinere disse metodene kan man sammenligne funnene og se om de peker i samme retning. Det gir mer troverdighet til resultatene. </a:t>
            </a:r>
            <a:endParaRPr lang="nb-NO">
              <a:ea typeface="Calibri"/>
              <a:cs typeface="Calibri"/>
            </a:endParaRPr>
          </a:p>
          <a:p>
            <a:endParaRPr lang="nb-NO"/>
          </a:p>
          <a:p>
            <a:r>
              <a:rPr lang="nb-NO"/>
              <a:t>En annen grunn til at dette er så viktig, er at vi skal holde oss objektive. Dvs. at vi skal ikke prege resultatene fra kartleggingen. Eksempel fra Asker: Ønsker å kartlegge ungdoms hjelpebehov </a:t>
            </a:r>
            <a:r>
              <a:rPr lang="nb-NO" err="1"/>
              <a:t>mtp</a:t>
            </a:r>
            <a:r>
              <a:rPr lang="nb-NO"/>
              <a:t> rus, og hvordan tilpasse egen tjeneste. Det kan hende det kommer frem at ungdommene ikke har et hjelpebehov eller et ønske om hjelp </a:t>
            </a:r>
            <a:r>
              <a:rPr lang="nb-NO" err="1"/>
              <a:t>mtp</a:t>
            </a:r>
            <a:r>
              <a:rPr lang="nb-NO"/>
              <a:t> rus. Da er det viktig at det er dette som får komme frem. Vi skal heller ikke styre kartleggingen ut i fra egne antakelser, men være åpne for det som måtte komme av funn. </a:t>
            </a:r>
            <a:endParaRPr lang="nb-NO">
              <a:ea typeface="Calibri"/>
              <a:cs typeface="Calibri"/>
            </a:endParaRPr>
          </a:p>
          <a:p>
            <a:endParaRPr lang="nb-NO" sz="1200" i="0" u="none" strike="noStrike" kern="1200" baseline="0">
              <a:solidFill>
                <a:schemeClr val="tx1"/>
              </a:solidFill>
              <a:effectLst/>
              <a:latin typeface="+mn-lt"/>
              <a:ea typeface="Calibri" panose="020F0502020204030204"/>
              <a:cs typeface="Calibri" panose="020F0502020204030204"/>
            </a:endParaRPr>
          </a:p>
          <a:p>
            <a:endParaRPr lang="nb-NO"/>
          </a:p>
        </p:txBody>
      </p:sp>
      <p:sp>
        <p:nvSpPr>
          <p:cNvPr id="4" name="Plassholder for lysbildenummer 3"/>
          <p:cNvSpPr>
            <a:spLocks noGrp="1"/>
          </p:cNvSpPr>
          <p:nvPr>
            <p:ph type="sldNum" sz="quarter" idx="10"/>
          </p:nvPr>
        </p:nvSpPr>
        <p:spPr/>
        <p:txBody>
          <a:bodyPr/>
          <a:lstStyle/>
          <a:p>
            <a:pPr marL="0" marR="0" lvl="0" indent="0" algn="r" defTabSz="914289" rtl="0" eaLnBrk="1" fontAlgn="auto" latinLnBrk="0" hangingPunct="1">
              <a:lnSpc>
                <a:spcPct val="100000"/>
              </a:lnSpc>
              <a:spcBef>
                <a:spcPts val="0"/>
              </a:spcBef>
              <a:spcAft>
                <a:spcPts val="0"/>
              </a:spcAft>
              <a:buClrTx/>
              <a:buSzTx/>
              <a:buFontTx/>
              <a:buNone/>
              <a:tabLst/>
              <a:defRPr/>
            </a:pPr>
            <a:fld id="{E7FFFE31-86A2-4733-A283-7F08BDC64E4A}" type="slidenum">
              <a:rPr kumimoji="0" lang="nb-NO"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289"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1878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r>
              <a:rPr lang="nb-NO"/>
              <a:t>Denne modellen viser hvordan metodetriangulering fungerer og hvordan man</a:t>
            </a:r>
            <a:r>
              <a:rPr lang="nb-NO" baseline="0"/>
              <a:t> innhenter data</a:t>
            </a:r>
            <a:r>
              <a:rPr lang="nb-NO"/>
              <a:t> i en SAT</a:t>
            </a:r>
            <a:r>
              <a:rPr lang="nb-NO" baseline="0"/>
              <a:t>. </a:t>
            </a:r>
            <a:r>
              <a:rPr lang="nb-NO"/>
              <a:t>Målet er å innhente, diskutere og analysere tilgjengelig informasjon.</a:t>
            </a:r>
          </a:p>
          <a:p>
            <a:pPr rtl="0"/>
            <a:endParaRPr lang="nb-NO"/>
          </a:p>
          <a:p>
            <a:pPr rtl="0"/>
            <a:r>
              <a:rPr lang="nb-NO"/>
              <a:t>Datainnsamlingen av</a:t>
            </a:r>
            <a:r>
              <a:rPr lang="nb-NO" baseline="0"/>
              <a:t> offentlige dokumenter kan </a:t>
            </a:r>
            <a:r>
              <a:rPr lang="nb-NO"/>
              <a:t>for eksempel være:</a:t>
            </a:r>
          </a:p>
          <a:p>
            <a:pPr marL="171450" indent="-171450" rtl="0">
              <a:buFontTx/>
              <a:buChar char="-"/>
            </a:pPr>
            <a:r>
              <a:rPr lang="nb-NO"/>
              <a:t>Lokal statistikk fra eksempelvis kommunale tjenester, spesialiserte tjenester, politi og NOVA.</a:t>
            </a:r>
          </a:p>
          <a:p>
            <a:pPr marL="171450" indent="-171450" rtl="0">
              <a:buFontTx/>
              <a:buChar char="-"/>
            </a:pPr>
            <a:r>
              <a:rPr lang="nb-NO"/>
              <a:t>Lokale kartlegginger, undersøkelser, utredninger, dokumenter.</a:t>
            </a:r>
          </a:p>
          <a:p>
            <a:pPr marL="171450" indent="-171450" rtl="0">
              <a:buFontTx/>
              <a:buChar char="-"/>
            </a:pPr>
            <a:r>
              <a:rPr lang="nb-NO"/>
              <a:t>Lokalt planverk.</a:t>
            </a:r>
          </a:p>
          <a:p>
            <a:pPr marL="171450" indent="-171450" rtl="0">
              <a:buFontTx/>
              <a:buChar char="-"/>
            </a:pPr>
            <a:r>
              <a:rPr lang="nb-NO"/>
              <a:t>Offentlige utredninger. </a:t>
            </a:r>
          </a:p>
          <a:p>
            <a:pPr marL="171450" indent="-171450" rtl="0">
              <a:buFontTx/>
              <a:buChar char="-"/>
            </a:pPr>
            <a:r>
              <a:rPr lang="nb-NO"/>
              <a:t>For bakgrunnsinformasjon: lovtekster, nasjonale studier o.l. </a:t>
            </a:r>
          </a:p>
          <a:p>
            <a:pPr rtl="0"/>
            <a:endParaRPr lang="nb-NO"/>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781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1">
    <p:bg>
      <p:bgPr>
        <a:solidFill>
          <a:schemeClr val="tx1"/>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12" name="Bilde 11">
            <a:extLst>
              <a:ext uri="{FF2B5EF4-FFF2-40B4-BE49-F238E27FC236}">
                <a16:creationId xmlns:a16="http://schemas.microsoft.com/office/drawing/2014/main" id="{31E6C82D-8F39-D949-9A2E-33E0ADE099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Tree>
    <p:extLst>
      <p:ext uri="{BB962C8B-B14F-4D97-AF65-F5344CB8AC3E}">
        <p14:creationId xmlns:p14="http://schemas.microsoft.com/office/powerpoint/2010/main" val="206755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hold-1">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7" name="Tittel 1">
            <a:extLst>
              <a:ext uri="{FF2B5EF4-FFF2-40B4-BE49-F238E27FC236}">
                <a16:creationId xmlns:a16="http://schemas.microsoft.com/office/drawing/2014/main" id="{5A64D38E-6988-5744-9FD5-0310932FCE85}"/>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11" name="Plassholder for innhold 2">
            <a:extLst>
              <a:ext uri="{FF2B5EF4-FFF2-40B4-BE49-F238E27FC236}">
                <a16:creationId xmlns:a16="http://schemas.microsoft.com/office/drawing/2014/main" id="{63B1E38E-6ED7-5340-B50F-6C97E1D4EE53}"/>
              </a:ext>
            </a:extLst>
          </p:cNvPr>
          <p:cNvSpPr>
            <a:spLocks noGrp="1"/>
          </p:cNvSpPr>
          <p:nvPr>
            <p:ph idx="1"/>
          </p:nvPr>
        </p:nvSpPr>
        <p:spPr>
          <a:xfrm>
            <a:off x="1113340" y="2259662"/>
            <a:ext cx="10082097"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322199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hold-2">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p:nvPr>
        </p:nvSpPr>
        <p:spPr>
          <a:xfrm>
            <a:off x="6401100" y="2259661"/>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057844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hold-3">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hasCustomPrompt="1"/>
          </p:nvPr>
        </p:nvSpPr>
        <p:spPr>
          <a:xfrm>
            <a:off x="6401099" y="437586"/>
            <a:ext cx="5234173" cy="5935221"/>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Sett inn figur eller tabell</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437586"/>
            <a:ext cx="4794338"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415762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hold-4">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1051826"/>
            <a:ext cx="3520078" cy="4862833"/>
          </a:xfrm>
        </p:spPr>
        <p:txBody>
          <a:bodyPr anchor="ct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6401101" y="1051828"/>
            <a:ext cx="5214880" cy="4862832"/>
          </a:xfrm>
        </p:spPr>
        <p:txBody>
          <a:bodyPr anchor="ctr"/>
          <a:lstStyle>
            <a:lvl1pPr marL="0" indent="0">
              <a:buFont typeface="Arial" panose="020B0604020202020204" pitchFamily="34" charse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4" name="Friform 13">
            <a:extLst>
              <a:ext uri="{FF2B5EF4-FFF2-40B4-BE49-F238E27FC236}">
                <a16:creationId xmlns:a16="http://schemas.microsoft.com/office/drawing/2014/main" id="{DCCB451A-FE0F-5640-8C92-C417AF761489}"/>
              </a:ext>
            </a:extLst>
          </p:cNvPr>
          <p:cNvSpPr/>
          <p:nvPr userDrawn="1"/>
        </p:nvSpPr>
        <p:spPr>
          <a:xfrm>
            <a:off x="5498590" y="1051827"/>
            <a:ext cx="235931" cy="4862834"/>
          </a:xfrm>
          <a:custGeom>
            <a:avLst/>
            <a:gdLst>
              <a:gd name="connsiteX0" fmla="*/ 185167 w 343606"/>
              <a:gd name="connsiteY0" fmla="*/ 0 h 4862834"/>
              <a:gd name="connsiteX1" fmla="*/ 208740 w 343606"/>
              <a:gd name="connsiteY1" fmla="*/ 0 h 4862834"/>
              <a:gd name="connsiteX2" fmla="*/ 227862 w 343606"/>
              <a:gd name="connsiteY2" fmla="*/ 81682 h 4862834"/>
              <a:gd name="connsiteX3" fmla="*/ 334543 w 343606"/>
              <a:gd name="connsiteY3" fmla="*/ 654963 h 4862834"/>
              <a:gd name="connsiteX4" fmla="*/ 270951 w 343606"/>
              <a:gd name="connsiteY4" fmla="*/ 1350171 h 4862834"/>
              <a:gd name="connsiteX5" fmla="*/ 33181 w 343606"/>
              <a:gd name="connsiteY5" fmla="*/ 1797771 h 4862834"/>
              <a:gd name="connsiteX6" fmla="*/ 186393 w 343606"/>
              <a:gd name="connsiteY6" fmla="*/ 2840081 h 4862834"/>
              <a:gd name="connsiteX7" fmla="*/ 123764 w 343606"/>
              <a:gd name="connsiteY7" fmla="*/ 3636606 h 4862834"/>
              <a:gd name="connsiteX8" fmla="*/ 58971 w 343606"/>
              <a:gd name="connsiteY8" fmla="*/ 4029014 h 4862834"/>
              <a:gd name="connsiteX9" fmla="*/ 159179 w 343606"/>
              <a:gd name="connsiteY9" fmla="*/ 4719659 h 4862834"/>
              <a:gd name="connsiteX10" fmla="*/ 155081 w 343606"/>
              <a:gd name="connsiteY10" fmla="*/ 4798389 h 4862834"/>
              <a:gd name="connsiteX11" fmla="*/ 144305 w 343606"/>
              <a:gd name="connsiteY11" fmla="*/ 4862834 h 4862834"/>
              <a:gd name="connsiteX12" fmla="*/ 117801 w 343606"/>
              <a:gd name="connsiteY12" fmla="*/ 4862834 h 4862834"/>
              <a:gd name="connsiteX13" fmla="*/ 122104 w 343606"/>
              <a:gd name="connsiteY13" fmla="*/ 4840339 h 4862834"/>
              <a:gd name="connsiteX14" fmla="*/ 127864 w 343606"/>
              <a:gd name="connsiteY14" fmla="*/ 4776026 h 4862834"/>
              <a:gd name="connsiteX15" fmla="*/ 75373 w 343606"/>
              <a:gd name="connsiteY15" fmla="*/ 4318601 h 4862834"/>
              <a:gd name="connsiteX16" fmla="*/ 77760 w 343606"/>
              <a:gd name="connsiteY16" fmla="*/ 3698787 h 4862834"/>
              <a:gd name="connsiteX17" fmla="*/ 165442 w 343606"/>
              <a:gd name="connsiteY17" fmla="*/ 2928437 h 4862834"/>
              <a:gd name="connsiteX18" fmla="*/ 666 w 343606"/>
              <a:gd name="connsiteY18" fmla="*/ 1791827 h 4862834"/>
              <a:gd name="connsiteX19" fmla="*/ 239700 w 343606"/>
              <a:gd name="connsiteY19" fmla="*/ 1349821 h 4862834"/>
              <a:gd name="connsiteX20" fmla="*/ 307553 w 343606"/>
              <a:gd name="connsiteY20" fmla="*/ 636342 h 4862834"/>
              <a:gd name="connsiteX21" fmla="*/ 198733 w 343606"/>
              <a:gd name="connsiteY21" fmla="*/ 57053 h 4862834"/>
              <a:gd name="connsiteX22" fmla="*/ 185167 w 343606"/>
              <a:gd name="connsiteY22" fmla="*/ 0 h 486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3606" h="4862834">
                <a:moveTo>
                  <a:pt x="185167" y="0"/>
                </a:moveTo>
                <a:lnTo>
                  <a:pt x="208740" y="0"/>
                </a:lnTo>
                <a:lnTo>
                  <a:pt x="227862" y="81682"/>
                </a:lnTo>
                <a:cubicBezTo>
                  <a:pt x="275728" y="289999"/>
                  <a:pt x="320532" y="504650"/>
                  <a:pt x="334543" y="654963"/>
                </a:cubicBezTo>
                <a:cubicBezTo>
                  <a:pt x="362566" y="955590"/>
                  <a:pt x="321178" y="1159703"/>
                  <a:pt x="270951" y="1350171"/>
                </a:cubicBezTo>
                <a:cubicBezTo>
                  <a:pt x="220724" y="1540639"/>
                  <a:pt x="47274" y="1549453"/>
                  <a:pt x="33181" y="1797771"/>
                </a:cubicBezTo>
                <a:cubicBezTo>
                  <a:pt x="19088" y="2046089"/>
                  <a:pt x="171296" y="2533609"/>
                  <a:pt x="186393" y="2840081"/>
                </a:cubicBezTo>
                <a:cubicBezTo>
                  <a:pt x="201490" y="3146553"/>
                  <a:pt x="173704" y="3442551"/>
                  <a:pt x="123764" y="3636606"/>
                </a:cubicBezTo>
                <a:cubicBezTo>
                  <a:pt x="73824" y="3830661"/>
                  <a:pt x="53069" y="3848505"/>
                  <a:pt x="58971" y="4029014"/>
                </a:cubicBezTo>
                <a:cubicBezTo>
                  <a:pt x="64873" y="4209523"/>
                  <a:pt x="156048" y="4502256"/>
                  <a:pt x="159179" y="4719659"/>
                </a:cubicBezTo>
                <a:cubicBezTo>
                  <a:pt x="159571" y="4746835"/>
                  <a:pt x="158021" y="4772974"/>
                  <a:pt x="155081" y="4798389"/>
                </a:cubicBezTo>
                <a:lnTo>
                  <a:pt x="144305" y="4862834"/>
                </a:lnTo>
                <a:lnTo>
                  <a:pt x="117801" y="4862834"/>
                </a:lnTo>
                <a:lnTo>
                  <a:pt x="122104" y="4840339"/>
                </a:lnTo>
                <a:cubicBezTo>
                  <a:pt x="125309" y="4818732"/>
                  <a:pt x="127387" y="4797313"/>
                  <a:pt x="127864" y="4776026"/>
                </a:cubicBezTo>
                <a:cubicBezTo>
                  <a:pt x="131679" y="4605731"/>
                  <a:pt x="132929" y="4592452"/>
                  <a:pt x="75373" y="4318601"/>
                </a:cubicBezTo>
                <a:cubicBezTo>
                  <a:pt x="17817" y="4044750"/>
                  <a:pt x="17643" y="3930481"/>
                  <a:pt x="77760" y="3698787"/>
                </a:cubicBezTo>
                <a:cubicBezTo>
                  <a:pt x="137877" y="3467093"/>
                  <a:pt x="178291" y="3246264"/>
                  <a:pt x="165442" y="2928437"/>
                </a:cubicBezTo>
                <a:cubicBezTo>
                  <a:pt x="152593" y="2610610"/>
                  <a:pt x="-11710" y="2054930"/>
                  <a:pt x="666" y="1791827"/>
                </a:cubicBezTo>
                <a:cubicBezTo>
                  <a:pt x="13042" y="1528724"/>
                  <a:pt x="188552" y="1542402"/>
                  <a:pt x="239700" y="1349821"/>
                </a:cubicBezTo>
                <a:cubicBezTo>
                  <a:pt x="290848" y="1157240"/>
                  <a:pt x="335587" y="941086"/>
                  <a:pt x="307553" y="636342"/>
                </a:cubicBezTo>
                <a:cubicBezTo>
                  <a:pt x="293536" y="483970"/>
                  <a:pt x="247669" y="266879"/>
                  <a:pt x="198733" y="57053"/>
                </a:cubicBezTo>
                <a:lnTo>
                  <a:pt x="18516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Tree>
    <p:extLst>
      <p:ext uri="{BB962C8B-B14F-4D97-AF65-F5344CB8AC3E}">
        <p14:creationId xmlns:p14="http://schemas.microsoft.com/office/powerpoint/2010/main" val="3575635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nhold-5">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9BDC4909-B652-F740-9D91-CA37E825CC95}"/>
              </a:ext>
            </a:extLst>
          </p:cNvPr>
          <p:cNvSpPr>
            <a:spLocks noGrp="1"/>
          </p:cNvSpPr>
          <p:nvPr>
            <p:ph type="pic" sz="quarter" idx="20" hasCustomPrompt="1"/>
          </p:nvPr>
        </p:nvSpPr>
        <p:spPr>
          <a:xfrm>
            <a:off x="6994525" y="2278063"/>
            <a:ext cx="3138488" cy="3870325"/>
          </a:xfrm>
          <a:custGeom>
            <a:avLst/>
            <a:gdLst>
              <a:gd name="connsiteX0" fmla="*/ 1061013 w 3138488"/>
              <a:gd name="connsiteY0" fmla="*/ 3507155 h 3870325"/>
              <a:gd name="connsiteX1" fmla="*/ 1089328 w 3138488"/>
              <a:gd name="connsiteY1" fmla="*/ 3510676 h 3870325"/>
              <a:gd name="connsiteX2" fmla="*/ 1598032 w 3138488"/>
              <a:gd name="connsiteY2" fmla="*/ 3847389 h 3870325"/>
              <a:gd name="connsiteX3" fmla="*/ 1630026 w 3138488"/>
              <a:gd name="connsiteY3" fmla="*/ 3870325 h 3870325"/>
              <a:gd name="connsiteX4" fmla="*/ 1109543 w 3138488"/>
              <a:gd name="connsiteY4" fmla="*/ 3870325 h 3870325"/>
              <a:gd name="connsiteX5" fmla="*/ 1091002 w 3138488"/>
              <a:gd name="connsiteY5" fmla="*/ 3805846 h 3870325"/>
              <a:gd name="connsiteX6" fmla="*/ 1061013 w 3138488"/>
              <a:gd name="connsiteY6" fmla="*/ 3507155 h 3870325"/>
              <a:gd name="connsiteX7" fmla="*/ 3138488 w 3138488"/>
              <a:gd name="connsiteY7" fmla="*/ 3101790 h 3870325"/>
              <a:gd name="connsiteX8" fmla="*/ 3138488 w 3138488"/>
              <a:gd name="connsiteY8" fmla="*/ 3870325 h 3870325"/>
              <a:gd name="connsiteX9" fmla="*/ 2499003 w 3138488"/>
              <a:gd name="connsiteY9" fmla="*/ 3870325 h 3870325"/>
              <a:gd name="connsiteX10" fmla="*/ 2506370 w 3138488"/>
              <a:gd name="connsiteY10" fmla="*/ 3854590 h 3870325"/>
              <a:gd name="connsiteX11" fmla="*/ 2576103 w 3138488"/>
              <a:gd name="connsiteY11" fmla="*/ 3720859 h 3870325"/>
              <a:gd name="connsiteX12" fmla="*/ 2927620 w 3138488"/>
              <a:gd name="connsiteY12" fmla="*/ 3727828 h 3870325"/>
              <a:gd name="connsiteX13" fmla="*/ 3137658 w 3138488"/>
              <a:gd name="connsiteY13" fmla="*/ 3101795 h 3870325"/>
              <a:gd name="connsiteX14" fmla="*/ 0 w 3138488"/>
              <a:gd name="connsiteY14" fmla="*/ 0 h 3870325"/>
              <a:gd name="connsiteX15" fmla="*/ 3138488 w 3138488"/>
              <a:gd name="connsiteY15" fmla="*/ 0 h 3870325"/>
              <a:gd name="connsiteX16" fmla="*/ 3138488 w 3138488"/>
              <a:gd name="connsiteY16" fmla="*/ 3059844 h 3870325"/>
              <a:gd name="connsiteX17" fmla="*/ 3129071 w 3138488"/>
              <a:gd name="connsiteY17" fmla="*/ 3060779 h 3870325"/>
              <a:gd name="connsiteX18" fmla="*/ 2915302 w 3138488"/>
              <a:gd name="connsiteY18" fmla="*/ 3704757 h 3870325"/>
              <a:gd name="connsiteX19" fmla="*/ 2592794 w 3138488"/>
              <a:gd name="connsiteY19" fmla="*/ 3659884 h 3870325"/>
              <a:gd name="connsiteX20" fmla="*/ 2473569 w 3138488"/>
              <a:gd name="connsiteY20" fmla="*/ 3856634 h 3870325"/>
              <a:gd name="connsiteX21" fmla="*/ 2467361 w 3138488"/>
              <a:gd name="connsiteY21" fmla="*/ 3870325 h 3870325"/>
              <a:gd name="connsiteX22" fmla="*/ 1684971 w 3138488"/>
              <a:gd name="connsiteY22" fmla="*/ 3870325 h 3870325"/>
              <a:gd name="connsiteX23" fmla="*/ 1610317 w 3138488"/>
              <a:gd name="connsiteY23" fmla="*/ 3815683 h 3870325"/>
              <a:gd name="connsiteX24" fmla="*/ 1067200 w 3138488"/>
              <a:gd name="connsiteY24" fmla="*/ 3482022 h 3870325"/>
              <a:gd name="connsiteX25" fmla="*/ 1049789 w 3138488"/>
              <a:gd name="connsiteY25" fmla="*/ 3785733 h 3870325"/>
              <a:gd name="connsiteX26" fmla="*/ 1072183 w 3138488"/>
              <a:gd name="connsiteY26" fmla="*/ 3870325 h 3870325"/>
              <a:gd name="connsiteX27" fmla="*/ 0 w 3138488"/>
              <a:gd name="connsiteY27" fmla="*/ 3870325 h 387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38488" h="3870325">
                <a:moveTo>
                  <a:pt x="1061013" y="3507155"/>
                </a:moveTo>
                <a:cubicBezTo>
                  <a:pt x="1069054" y="3506948"/>
                  <a:pt x="1078444" y="3508073"/>
                  <a:pt x="1089328" y="3510676"/>
                </a:cubicBezTo>
                <a:cubicBezTo>
                  <a:pt x="1176401" y="3531500"/>
                  <a:pt x="1382614" y="3689858"/>
                  <a:pt x="1598032" y="3847389"/>
                </a:cubicBezTo>
                <a:lnTo>
                  <a:pt x="1630026" y="3870325"/>
                </a:lnTo>
                <a:lnTo>
                  <a:pt x="1109543" y="3870325"/>
                </a:lnTo>
                <a:lnTo>
                  <a:pt x="1091002" y="3805846"/>
                </a:lnTo>
                <a:cubicBezTo>
                  <a:pt x="1047267" y="3673050"/>
                  <a:pt x="972558" y="3509441"/>
                  <a:pt x="1061013" y="3507155"/>
                </a:cubicBezTo>
                <a:close/>
                <a:moveTo>
                  <a:pt x="3138488" y="3101790"/>
                </a:moveTo>
                <a:lnTo>
                  <a:pt x="3138488" y="3870325"/>
                </a:lnTo>
                <a:lnTo>
                  <a:pt x="2499003" y="3870325"/>
                </a:lnTo>
                <a:lnTo>
                  <a:pt x="2506370" y="3854590"/>
                </a:lnTo>
                <a:cubicBezTo>
                  <a:pt x="2530266" y="3802534"/>
                  <a:pt x="2552475" y="3754755"/>
                  <a:pt x="2576103" y="3720859"/>
                </a:cubicBezTo>
                <a:cubicBezTo>
                  <a:pt x="2670613" y="3585276"/>
                  <a:pt x="2834028" y="3831005"/>
                  <a:pt x="2927620" y="3727828"/>
                </a:cubicBezTo>
                <a:cubicBezTo>
                  <a:pt x="3021214" y="3624651"/>
                  <a:pt x="3016704" y="3139226"/>
                  <a:pt x="3137658" y="3101795"/>
                </a:cubicBezTo>
                <a:close/>
                <a:moveTo>
                  <a:pt x="0" y="0"/>
                </a:moveTo>
                <a:lnTo>
                  <a:pt x="3138488" y="0"/>
                </a:lnTo>
                <a:lnTo>
                  <a:pt x="3138488" y="3059844"/>
                </a:lnTo>
                <a:lnTo>
                  <a:pt x="3129071" y="3060779"/>
                </a:lnTo>
                <a:cubicBezTo>
                  <a:pt x="2986587" y="3113310"/>
                  <a:pt x="3004681" y="3604905"/>
                  <a:pt x="2915302" y="3704757"/>
                </a:cubicBezTo>
                <a:cubicBezTo>
                  <a:pt x="2825922" y="3804607"/>
                  <a:pt x="2716114" y="3585143"/>
                  <a:pt x="2592794" y="3659884"/>
                </a:cubicBezTo>
                <a:cubicBezTo>
                  <a:pt x="2546549" y="3687912"/>
                  <a:pt x="2512044" y="3768460"/>
                  <a:pt x="2473569" y="3856634"/>
                </a:cubicBezTo>
                <a:lnTo>
                  <a:pt x="2467361" y="3870325"/>
                </a:lnTo>
                <a:lnTo>
                  <a:pt x="1684971" y="3870325"/>
                </a:lnTo>
                <a:lnTo>
                  <a:pt x="1610317" y="3815683"/>
                </a:lnTo>
                <a:cubicBezTo>
                  <a:pt x="1393183" y="3654657"/>
                  <a:pt x="1179705" y="3494273"/>
                  <a:pt x="1067200" y="3482022"/>
                </a:cubicBezTo>
                <a:cubicBezTo>
                  <a:pt x="926569" y="3466708"/>
                  <a:pt x="1001741" y="3632055"/>
                  <a:pt x="1049789" y="3785733"/>
                </a:cubicBezTo>
                <a:lnTo>
                  <a:pt x="1072183" y="3870325"/>
                </a:lnTo>
                <a:lnTo>
                  <a:pt x="0" y="3870325"/>
                </a:lnTo>
                <a:close/>
              </a:path>
            </a:pathLst>
          </a:custGeom>
          <a:solidFill>
            <a:schemeClr val="bg2"/>
          </a:solidFill>
        </p:spPr>
        <p:txBody>
          <a:bodyPr wrap="square" tIns="360000" bIns="46800" anchor="t" anchorCtr="1">
            <a:noAutofit/>
          </a:bodyPr>
          <a:lstStyle>
            <a:lvl1pPr marL="0" indent="0" algn="ctr">
              <a:buNone/>
              <a:defRPr>
                <a:solidFill>
                  <a:schemeClr val="tx1"/>
                </a:solidFill>
              </a:defRPr>
            </a:lvl1pPr>
          </a:lstStyle>
          <a:p>
            <a:pPr lvl="0"/>
            <a:r>
              <a:rPr lang="nb-NO"/>
              <a:t>Klikk på ikonet for å legge til bilde</a:t>
            </a:r>
          </a:p>
        </p:txBody>
      </p:sp>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010876" cy="1455365"/>
          </a:xfrm>
        </p:spPr>
        <p:txBody>
          <a:bodyPr/>
          <a:lstStyle/>
          <a:p>
            <a:r>
              <a:rPr lang="nb-NO"/>
              <a:t>Klikk for å redigere tittelstil</a:t>
            </a:r>
          </a:p>
        </p:txBody>
      </p:sp>
      <p:sp>
        <p:nvSpPr>
          <p:cNvPr id="80" name="Friform 79">
            <a:extLst>
              <a:ext uri="{FF2B5EF4-FFF2-40B4-BE49-F238E27FC236}">
                <a16:creationId xmlns:a16="http://schemas.microsoft.com/office/drawing/2014/main" id="{2C9A9B7A-245B-E04C-8EC5-89C65DA43682}"/>
              </a:ext>
            </a:extLst>
          </p:cNvPr>
          <p:cNvSpPr/>
          <p:nvPr userDrawn="1"/>
        </p:nvSpPr>
        <p:spPr>
          <a:xfrm>
            <a:off x="14925881" y="2963230"/>
            <a:ext cx="3466" cy="5853"/>
          </a:xfrm>
          <a:custGeom>
            <a:avLst/>
            <a:gdLst>
              <a:gd name="connsiteX0" fmla="*/ 0 w 3466"/>
              <a:gd name="connsiteY0" fmla="*/ 472 h 5853"/>
              <a:gd name="connsiteX1" fmla="*/ 3466 w 3466"/>
              <a:gd name="connsiteY1" fmla="*/ 4701 h 5853"/>
              <a:gd name="connsiteX2" fmla="*/ 97 w 3466"/>
              <a:gd name="connsiteY2" fmla="*/ 5853 h 5853"/>
              <a:gd name="connsiteX3" fmla="*/ 0 w 3466"/>
              <a:gd name="connsiteY3" fmla="*/ 472 h 5853"/>
            </a:gdLst>
            <a:ahLst/>
            <a:cxnLst>
              <a:cxn ang="0">
                <a:pos x="connsiteX0" y="connsiteY0"/>
              </a:cxn>
              <a:cxn ang="0">
                <a:pos x="connsiteX1" y="connsiteY1"/>
              </a:cxn>
              <a:cxn ang="0">
                <a:pos x="connsiteX2" y="connsiteY2"/>
              </a:cxn>
              <a:cxn ang="0">
                <a:pos x="connsiteX3" y="connsiteY3"/>
              </a:cxn>
            </a:cxnLst>
            <a:rect l="l" t="t" r="r" b="b"/>
            <a:pathLst>
              <a:path w="3466" h="5853">
                <a:moveTo>
                  <a:pt x="0" y="472"/>
                </a:moveTo>
                <a:cubicBezTo>
                  <a:pt x="214" y="-619"/>
                  <a:pt x="1023" y="-60"/>
                  <a:pt x="3466" y="4701"/>
                </a:cubicBezTo>
                <a:lnTo>
                  <a:pt x="97" y="5853"/>
                </a:lnTo>
                <a:lnTo>
                  <a:pt x="0" y="47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9" name="Friform 78">
            <a:extLst>
              <a:ext uri="{FF2B5EF4-FFF2-40B4-BE49-F238E27FC236}">
                <a16:creationId xmlns:a16="http://schemas.microsoft.com/office/drawing/2014/main" id="{F32DC272-F39A-E943-8209-58016929B94C}"/>
              </a:ext>
            </a:extLst>
          </p:cNvPr>
          <p:cNvSpPr/>
          <p:nvPr userDrawn="1"/>
        </p:nvSpPr>
        <p:spPr>
          <a:xfrm>
            <a:off x="14924794" y="2969083"/>
            <a:ext cx="1189" cy="405"/>
          </a:xfrm>
          <a:custGeom>
            <a:avLst/>
            <a:gdLst>
              <a:gd name="connsiteX0" fmla="*/ 1184 w 1189"/>
              <a:gd name="connsiteY0" fmla="*/ 0 h 405"/>
              <a:gd name="connsiteX1" fmla="*/ 1189 w 1189"/>
              <a:gd name="connsiteY1" fmla="*/ 287 h 405"/>
              <a:gd name="connsiteX2" fmla="*/ 0 w 1189"/>
              <a:gd name="connsiteY2" fmla="*/ 405 h 405"/>
              <a:gd name="connsiteX3" fmla="*/ 1184 w 1189"/>
              <a:gd name="connsiteY3" fmla="*/ 0 h 405"/>
            </a:gdLst>
            <a:ahLst/>
            <a:cxnLst>
              <a:cxn ang="0">
                <a:pos x="connsiteX0" y="connsiteY0"/>
              </a:cxn>
              <a:cxn ang="0">
                <a:pos x="connsiteX1" y="connsiteY1"/>
              </a:cxn>
              <a:cxn ang="0">
                <a:pos x="connsiteX2" y="connsiteY2"/>
              </a:cxn>
              <a:cxn ang="0">
                <a:pos x="connsiteX3" y="connsiteY3"/>
              </a:cxn>
            </a:cxnLst>
            <a:rect l="l" t="t" r="r" b="b"/>
            <a:pathLst>
              <a:path w="1189" h="405">
                <a:moveTo>
                  <a:pt x="1184" y="0"/>
                </a:moveTo>
                <a:lnTo>
                  <a:pt x="1189" y="287"/>
                </a:lnTo>
                <a:lnTo>
                  <a:pt x="0" y="405"/>
                </a:lnTo>
                <a:lnTo>
                  <a:pt x="1184"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23" name="Friform 22">
            <a:extLst>
              <a:ext uri="{FF2B5EF4-FFF2-40B4-BE49-F238E27FC236}">
                <a16:creationId xmlns:a16="http://schemas.microsoft.com/office/drawing/2014/main" id="{43EBB60D-453D-6C4F-A7B3-C73CA3827F40}"/>
              </a:ext>
            </a:extLst>
          </p:cNvPr>
          <p:cNvSpPr/>
          <p:nvPr userDrawn="1"/>
        </p:nvSpPr>
        <p:spPr>
          <a:xfrm rot="9531515">
            <a:off x="6365284" y="6871742"/>
            <a:ext cx="20346" cy="26111"/>
          </a:xfrm>
          <a:custGeom>
            <a:avLst/>
            <a:gdLst>
              <a:gd name="connsiteX0" fmla="*/ 20295 w 20346"/>
              <a:gd name="connsiteY0" fmla="*/ 26111 h 26111"/>
              <a:gd name="connsiteX1" fmla="*/ 16448 w 20346"/>
              <a:gd name="connsiteY1" fmla="*/ 22549 h 26111"/>
              <a:gd name="connsiteX2" fmla="*/ 6407 w 20346"/>
              <a:gd name="connsiteY2" fmla="*/ 9563 h 26111"/>
              <a:gd name="connsiteX3" fmla="*/ 0 w 20346"/>
              <a:gd name="connsiteY3" fmla="*/ 0 h 26111"/>
              <a:gd name="connsiteX4" fmla="*/ 18219 w 20346"/>
              <a:gd name="connsiteY4" fmla="*/ 22803 h 26111"/>
              <a:gd name="connsiteX5" fmla="*/ 20295 w 20346"/>
              <a:gd name="connsiteY5" fmla="*/ 26111 h 2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6" h="26111">
                <a:moveTo>
                  <a:pt x="20295" y="26111"/>
                </a:moveTo>
                <a:cubicBezTo>
                  <a:pt x="20035" y="26109"/>
                  <a:pt x="18788" y="24963"/>
                  <a:pt x="16448" y="22549"/>
                </a:cubicBezTo>
                <a:cubicBezTo>
                  <a:pt x="14107" y="20135"/>
                  <a:pt x="10729" y="15720"/>
                  <a:pt x="6407" y="9563"/>
                </a:cubicBezTo>
                <a:lnTo>
                  <a:pt x="0" y="0"/>
                </a:lnTo>
                <a:lnTo>
                  <a:pt x="18219" y="22803"/>
                </a:lnTo>
                <a:cubicBezTo>
                  <a:pt x="19829" y="24969"/>
                  <a:pt x="20556" y="26113"/>
                  <a:pt x="20295" y="2611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54" name="Friform 53">
            <a:extLst>
              <a:ext uri="{FF2B5EF4-FFF2-40B4-BE49-F238E27FC236}">
                <a16:creationId xmlns:a16="http://schemas.microsoft.com/office/drawing/2014/main" id="{06AC83C9-23EC-4F48-B261-6AFE6A77CF79}"/>
              </a:ext>
            </a:extLst>
          </p:cNvPr>
          <p:cNvSpPr/>
          <p:nvPr userDrawn="1"/>
        </p:nvSpPr>
        <p:spPr>
          <a:xfrm>
            <a:off x="7200741" y="3793646"/>
            <a:ext cx="4991260" cy="3064354"/>
          </a:xfrm>
          <a:custGeom>
            <a:avLst/>
            <a:gdLst>
              <a:gd name="connsiteX0" fmla="*/ 865966 w 4991260"/>
              <a:gd name="connsiteY0" fmla="*/ 2354743 h 3064354"/>
              <a:gd name="connsiteX1" fmla="*/ 903328 w 4991260"/>
              <a:gd name="connsiteY1" fmla="*/ 2354743 h 3064354"/>
              <a:gd name="connsiteX2" fmla="*/ 904404 w 4991260"/>
              <a:gd name="connsiteY2" fmla="*/ 2358487 h 3064354"/>
              <a:gd name="connsiteX3" fmla="*/ 910876 w 4991260"/>
              <a:gd name="connsiteY3" fmla="*/ 2413669 h 3064354"/>
              <a:gd name="connsiteX4" fmla="*/ 724336 w 4991260"/>
              <a:gd name="connsiteY4" fmla="*/ 2578201 h 3064354"/>
              <a:gd name="connsiteX5" fmla="*/ 178099 w 4991260"/>
              <a:gd name="connsiteY5" fmla="*/ 2690767 h 3064354"/>
              <a:gd name="connsiteX6" fmla="*/ 60411 w 4991260"/>
              <a:gd name="connsiteY6" fmla="*/ 2975952 h 3064354"/>
              <a:gd name="connsiteX7" fmla="*/ 39006 w 4991260"/>
              <a:gd name="connsiteY7" fmla="*/ 3064354 h 3064354"/>
              <a:gd name="connsiteX8" fmla="*/ 0 w 4991260"/>
              <a:gd name="connsiteY8" fmla="*/ 3064354 h 3064354"/>
              <a:gd name="connsiteX9" fmla="*/ 11384 w 4991260"/>
              <a:gd name="connsiteY9" fmla="*/ 3016755 h 3064354"/>
              <a:gd name="connsiteX10" fmla="*/ 170244 w 4991260"/>
              <a:gd name="connsiteY10" fmla="*/ 2642633 h 3064354"/>
              <a:gd name="connsiteX11" fmla="*/ 848296 w 4991260"/>
              <a:gd name="connsiteY11" fmla="*/ 2492626 h 3064354"/>
              <a:gd name="connsiteX12" fmla="*/ 867204 w 4991260"/>
              <a:gd name="connsiteY12" fmla="*/ 2359419 h 3064354"/>
              <a:gd name="connsiteX13" fmla="*/ 1423809 w 4991260"/>
              <a:gd name="connsiteY13" fmla="*/ 2354742 h 3064354"/>
              <a:gd name="connsiteX14" fmla="*/ 1478755 w 4991260"/>
              <a:gd name="connsiteY14" fmla="*/ 2354742 h 3064354"/>
              <a:gd name="connsiteX15" fmla="*/ 1566117 w 4991260"/>
              <a:gd name="connsiteY15" fmla="*/ 2418685 h 3064354"/>
              <a:gd name="connsiteX16" fmla="*/ 1969159 w 4991260"/>
              <a:gd name="connsiteY16" fmla="*/ 2637617 h 3064354"/>
              <a:gd name="connsiteX17" fmla="*/ 2226973 w 4991260"/>
              <a:gd name="connsiteY17" fmla="*/ 2430103 h 3064354"/>
              <a:gd name="connsiteX18" fmla="*/ 2261145 w 4991260"/>
              <a:gd name="connsiteY18" fmla="*/ 2354742 h 3064354"/>
              <a:gd name="connsiteX19" fmla="*/ 2292787 w 4991260"/>
              <a:gd name="connsiteY19" fmla="*/ 2354742 h 3064354"/>
              <a:gd name="connsiteX20" fmla="*/ 2262657 w 4991260"/>
              <a:gd name="connsiteY20" fmla="*/ 2419097 h 3064354"/>
              <a:gd name="connsiteX21" fmla="*/ 1955758 w 4991260"/>
              <a:gd name="connsiteY21" fmla="*/ 2663556 h 3064354"/>
              <a:gd name="connsiteX22" fmla="*/ 1553389 w 4991260"/>
              <a:gd name="connsiteY22" fmla="*/ 2447637 h 3064354"/>
              <a:gd name="connsiteX23" fmla="*/ 4991259 w 4991260"/>
              <a:gd name="connsiteY23" fmla="*/ 0 h 3064354"/>
              <a:gd name="connsiteX24" fmla="*/ 4991260 w 4991260"/>
              <a:gd name="connsiteY24" fmla="*/ 37296 h 3064354"/>
              <a:gd name="connsiteX25" fmla="*/ 4978117 w 4991260"/>
              <a:gd name="connsiteY25" fmla="*/ 46275 h 3064354"/>
              <a:gd name="connsiteX26" fmla="*/ 4757909 w 4991260"/>
              <a:gd name="connsiteY26" fmla="*/ 230377 h 3064354"/>
              <a:gd name="connsiteX27" fmla="*/ 4684771 w 4991260"/>
              <a:gd name="connsiteY27" fmla="*/ 511205 h 3064354"/>
              <a:gd name="connsiteX28" fmla="*/ 4700441 w 4991260"/>
              <a:gd name="connsiteY28" fmla="*/ 820901 h 3064354"/>
              <a:gd name="connsiteX29" fmla="*/ 4706468 w 4991260"/>
              <a:gd name="connsiteY29" fmla="*/ 890903 h 3064354"/>
              <a:gd name="connsiteX30" fmla="*/ 4718278 w 4991260"/>
              <a:gd name="connsiteY30" fmla="*/ 888314 h 3064354"/>
              <a:gd name="connsiteX31" fmla="*/ 4961825 w 4991260"/>
              <a:gd name="connsiteY31" fmla="*/ 504897 h 3064354"/>
              <a:gd name="connsiteX32" fmla="*/ 4988433 w 4991260"/>
              <a:gd name="connsiteY32" fmla="*/ 444066 h 3064354"/>
              <a:gd name="connsiteX33" fmla="*/ 4991259 w 4991260"/>
              <a:gd name="connsiteY33" fmla="*/ 437771 h 3064354"/>
              <a:gd name="connsiteX34" fmla="*/ 4991260 w 4991260"/>
              <a:gd name="connsiteY34" fmla="*/ 543283 h 3064354"/>
              <a:gd name="connsiteX35" fmla="*/ 4966098 w 4991260"/>
              <a:gd name="connsiteY35" fmla="*/ 600667 h 3064354"/>
              <a:gd name="connsiteX36" fmla="*/ 4798680 w 4991260"/>
              <a:gd name="connsiteY36" fmla="*/ 881806 h 3064354"/>
              <a:gd name="connsiteX37" fmla="*/ 4738925 w 4991260"/>
              <a:gd name="connsiteY37" fmla="*/ 914895 h 3064354"/>
              <a:gd name="connsiteX38" fmla="*/ 4709223 w 4991260"/>
              <a:gd name="connsiteY38" fmla="*/ 923154 h 3064354"/>
              <a:gd name="connsiteX39" fmla="*/ 4714970 w 4991260"/>
              <a:gd name="connsiteY39" fmla="*/ 990979 h 3064354"/>
              <a:gd name="connsiteX40" fmla="*/ 4723779 w 4991260"/>
              <a:gd name="connsiteY40" fmla="*/ 1127869 h 3064354"/>
              <a:gd name="connsiteX41" fmla="*/ 4711995 w 4991260"/>
              <a:gd name="connsiteY41" fmla="*/ 1386885 h 3064354"/>
              <a:gd name="connsiteX42" fmla="*/ 4525090 w 4991260"/>
              <a:gd name="connsiteY42" fmla="*/ 1465225 h 3064354"/>
              <a:gd name="connsiteX43" fmla="*/ 4342424 w 4991260"/>
              <a:gd name="connsiteY43" fmla="*/ 1524555 h 3064354"/>
              <a:gd name="connsiteX44" fmla="*/ 4209509 w 4991260"/>
              <a:gd name="connsiteY44" fmla="*/ 1662730 h 3064354"/>
              <a:gd name="connsiteX45" fmla="*/ 4262144 w 4991260"/>
              <a:gd name="connsiteY45" fmla="*/ 1892725 h 3064354"/>
              <a:gd name="connsiteX46" fmla="*/ 4359380 w 4991260"/>
              <a:gd name="connsiteY46" fmla="*/ 2196734 h 3064354"/>
              <a:gd name="connsiteX47" fmla="*/ 4206424 w 4991260"/>
              <a:gd name="connsiteY47" fmla="*/ 2290284 h 3064354"/>
              <a:gd name="connsiteX48" fmla="*/ 3876300 w 4991260"/>
              <a:gd name="connsiteY48" fmla="*/ 2291052 h 3064354"/>
              <a:gd name="connsiteX49" fmla="*/ 3531421 w 4991260"/>
              <a:gd name="connsiteY49" fmla="*/ 2346914 h 3064354"/>
              <a:gd name="connsiteX50" fmla="*/ 3214394 w 4991260"/>
              <a:gd name="connsiteY50" fmla="*/ 2481189 h 3064354"/>
              <a:gd name="connsiteX51" fmla="*/ 2983094 w 4991260"/>
              <a:gd name="connsiteY51" fmla="*/ 2733309 h 3064354"/>
              <a:gd name="connsiteX52" fmla="*/ 2833901 w 4991260"/>
              <a:gd name="connsiteY52" fmla="*/ 2999389 h 3064354"/>
              <a:gd name="connsiteX53" fmla="*/ 2800338 w 4991260"/>
              <a:gd name="connsiteY53" fmla="*/ 3064353 h 3064354"/>
              <a:gd name="connsiteX54" fmla="*/ 2771470 w 4991260"/>
              <a:gd name="connsiteY54" fmla="*/ 3064352 h 3064354"/>
              <a:gd name="connsiteX55" fmla="*/ 2839856 w 4991260"/>
              <a:gd name="connsiteY55" fmla="*/ 2938510 h 3064354"/>
              <a:gd name="connsiteX56" fmla="*/ 3028586 w 4991260"/>
              <a:gd name="connsiteY56" fmla="*/ 2627438 h 3064354"/>
              <a:gd name="connsiteX57" fmla="*/ 3336463 w 4991260"/>
              <a:gd name="connsiteY57" fmla="*/ 2386012 h 3064354"/>
              <a:gd name="connsiteX58" fmla="*/ 3804883 w 4991260"/>
              <a:gd name="connsiteY58" fmla="*/ 2269151 h 3064354"/>
              <a:gd name="connsiteX59" fmla="*/ 4311871 w 4991260"/>
              <a:gd name="connsiteY59" fmla="*/ 2226891 h 3064354"/>
              <a:gd name="connsiteX60" fmla="*/ 4206520 w 4991260"/>
              <a:gd name="connsiteY60" fmla="*/ 1834377 h 3064354"/>
              <a:gd name="connsiteX61" fmla="*/ 4194877 w 4991260"/>
              <a:gd name="connsiteY61" fmla="*/ 1611132 h 3064354"/>
              <a:gd name="connsiteX62" fmla="*/ 4348595 w 4991260"/>
              <a:gd name="connsiteY62" fmla="*/ 1495441 h 3064354"/>
              <a:gd name="connsiteX63" fmla="*/ 4683966 w 4991260"/>
              <a:gd name="connsiteY63" fmla="*/ 1386783 h 3064354"/>
              <a:gd name="connsiteX64" fmla="*/ 4692700 w 4991260"/>
              <a:gd name="connsiteY64" fmla="*/ 1036341 h 3064354"/>
              <a:gd name="connsiteX65" fmla="*/ 4688761 w 4991260"/>
              <a:gd name="connsiteY65" fmla="*/ 973706 h 3064354"/>
              <a:gd name="connsiteX66" fmla="*/ 4684553 w 4991260"/>
              <a:gd name="connsiteY66" fmla="*/ 930016 h 3064354"/>
              <a:gd name="connsiteX67" fmla="*/ 4673364 w 4991260"/>
              <a:gd name="connsiteY67" fmla="*/ 933126 h 3064354"/>
              <a:gd name="connsiteX68" fmla="*/ 4342585 w 4991260"/>
              <a:gd name="connsiteY68" fmla="*/ 842590 h 3064354"/>
              <a:gd name="connsiteX69" fmla="*/ 4371921 w 4991260"/>
              <a:gd name="connsiteY69" fmla="*/ 487963 h 3064354"/>
              <a:gd name="connsiteX70" fmla="*/ 3571549 w 4991260"/>
              <a:gd name="connsiteY70" fmla="*/ 763275 h 3064354"/>
              <a:gd name="connsiteX71" fmla="*/ 3447127 w 4991260"/>
              <a:gd name="connsiteY71" fmla="*/ 1987658 h 3064354"/>
              <a:gd name="connsiteX72" fmla="*/ 2955994 w 4991260"/>
              <a:gd name="connsiteY72" fmla="*/ 1586059 h 3064354"/>
              <a:gd name="connsiteX73" fmla="*/ 2937514 w 4991260"/>
              <a:gd name="connsiteY73" fmla="*/ 1586174 h 3064354"/>
              <a:gd name="connsiteX74" fmla="*/ 2937514 w 4991260"/>
              <a:gd name="connsiteY74" fmla="*/ 1543742 h 3064354"/>
              <a:gd name="connsiteX75" fmla="*/ 2950883 w 4991260"/>
              <a:gd name="connsiteY75" fmla="*/ 1542415 h 3064354"/>
              <a:gd name="connsiteX76" fmla="*/ 3421080 w 4991260"/>
              <a:gd name="connsiteY76" fmla="*/ 1958515 h 3064354"/>
              <a:gd name="connsiteX77" fmla="*/ 3495369 w 4991260"/>
              <a:gd name="connsiteY77" fmla="*/ 871262 h 3064354"/>
              <a:gd name="connsiteX78" fmla="*/ 3804813 w 4991260"/>
              <a:gd name="connsiteY78" fmla="*/ 555328 h 3064354"/>
              <a:gd name="connsiteX79" fmla="*/ 4429129 w 4991260"/>
              <a:gd name="connsiteY79" fmla="*/ 470670 h 3064354"/>
              <a:gd name="connsiteX80" fmla="*/ 4375920 w 4991260"/>
              <a:gd name="connsiteY80" fmla="*/ 814775 h 3064354"/>
              <a:gd name="connsiteX81" fmla="*/ 4669061 w 4991260"/>
              <a:gd name="connsiteY81" fmla="*/ 899101 h 3064354"/>
              <a:gd name="connsiteX82" fmla="*/ 4681221 w 4991260"/>
              <a:gd name="connsiteY82" fmla="*/ 896436 h 3064354"/>
              <a:gd name="connsiteX83" fmla="*/ 4664637 w 4991260"/>
              <a:gd name="connsiteY83" fmla="*/ 747788 h 3064354"/>
              <a:gd name="connsiteX84" fmla="*/ 4650760 w 4991260"/>
              <a:gd name="connsiteY84" fmla="*/ 466256 h 3064354"/>
              <a:gd name="connsiteX85" fmla="*/ 4773004 w 4991260"/>
              <a:gd name="connsiteY85" fmla="*/ 171984 h 3064354"/>
              <a:gd name="connsiteX86" fmla="*/ 4973714 w 4991260"/>
              <a:gd name="connsiteY86" fmla="*/ 11581 h 306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91260" h="3064354">
                <a:moveTo>
                  <a:pt x="865966" y="2354743"/>
                </a:moveTo>
                <a:lnTo>
                  <a:pt x="903328" y="2354743"/>
                </a:lnTo>
                <a:lnTo>
                  <a:pt x="904404" y="2358487"/>
                </a:lnTo>
                <a:cubicBezTo>
                  <a:pt x="909141" y="2379440"/>
                  <a:pt x="911687" y="2398219"/>
                  <a:pt x="910876" y="2413669"/>
                </a:cubicBezTo>
                <a:cubicBezTo>
                  <a:pt x="904386" y="2537273"/>
                  <a:pt x="850427" y="2554873"/>
                  <a:pt x="724336" y="2578201"/>
                </a:cubicBezTo>
                <a:cubicBezTo>
                  <a:pt x="598246" y="2601528"/>
                  <a:pt x="321401" y="2546146"/>
                  <a:pt x="178099" y="2690767"/>
                </a:cubicBezTo>
                <a:cubicBezTo>
                  <a:pt x="124361" y="2745000"/>
                  <a:pt x="90565" y="2855523"/>
                  <a:pt x="60411" y="2975952"/>
                </a:cubicBezTo>
                <a:lnTo>
                  <a:pt x="39006" y="3064354"/>
                </a:lnTo>
                <a:lnTo>
                  <a:pt x="0" y="3064354"/>
                </a:lnTo>
                <a:lnTo>
                  <a:pt x="11384" y="3016755"/>
                </a:lnTo>
                <a:cubicBezTo>
                  <a:pt x="47486" y="2868186"/>
                  <a:pt x="90937" y="2715357"/>
                  <a:pt x="170244" y="2642633"/>
                </a:cubicBezTo>
                <a:cubicBezTo>
                  <a:pt x="328855" y="2497186"/>
                  <a:pt x="733173" y="2605325"/>
                  <a:pt x="848296" y="2492626"/>
                </a:cubicBezTo>
                <a:cubicBezTo>
                  <a:pt x="877077" y="2464451"/>
                  <a:pt x="878197" y="2415946"/>
                  <a:pt x="867204" y="2359419"/>
                </a:cubicBezTo>
                <a:close/>
                <a:moveTo>
                  <a:pt x="1423809" y="2354742"/>
                </a:moveTo>
                <a:lnTo>
                  <a:pt x="1478755" y="2354742"/>
                </a:lnTo>
                <a:lnTo>
                  <a:pt x="1566117" y="2418685"/>
                </a:lnTo>
                <a:cubicBezTo>
                  <a:pt x="1725778" y="2532783"/>
                  <a:pt x="1873810" y="2626501"/>
                  <a:pt x="1969159" y="2637617"/>
                </a:cubicBezTo>
                <a:cubicBezTo>
                  <a:pt x="2096293" y="2652439"/>
                  <a:pt x="2169817" y="2547795"/>
                  <a:pt x="2226973" y="2430103"/>
                </a:cubicBezTo>
                <a:lnTo>
                  <a:pt x="2261145" y="2354742"/>
                </a:lnTo>
                <a:lnTo>
                  <a:pt x="2292787" y="2354742"/>
                </a:lnTo>
                <a:lnTo>
                  <a:pt x="2262657" y="2419097"/>
                </a:lnTo>
                <a:cubicBezTo>
                  <a:pt x="2196763" y="2553923"/>
                  <a:pt x="2110630" y="2685450"/>
                  <a:pt x="1955758" y="2663556"/>
                </a:cubicBezTo>
                <a:cubicBezTo>
                  <a:pt x="1862835" y="2650420"/>
                  <a:pt x="1713252" y="2558990"/>
                  <a:pt x="1553389" y="2447637"/>
                </a:cubicBezTo>
                <a:close/>
                <a:moveTo>
                  <a:pt x="4991259" y="0"/>
                </a:moveTo>
                <a:lnTo>
                  <a:pt x="4991260" y="37296"/>
                </a:lnTo>
                <a:lnTo>
                  <a:pt x="4978117" y="46275"/>
                </a:lnTo>
                <a:cubicBezTo>
                  <a:pt x="4872723" y="120793"/>
                  <a:pt x="4806799" y="152887"/>
                  <a:pt x="4757909" y="230377"/>
                </a:cubicBezTo>
                <a:cubicBezTo>
                  <a:pt x="4709017" y="307864"/>
                  <a:pt x="4690459" y="361623"/>
                  <a:pt x="4684771" y="511205"/>
                </a:cubicBezTo>
                <a:cubicBezTo>
                  <a:pt x="4681928" y="585995"/>
                  <a:pt x="4690545" y="703675"/>
                  <a:pt x="4700441" y="820901"/>
                </a:cubicBezTo>
                <a:lnTo>
                  <a:pt x="4706468" y="890903"/>
                </a:lnTo>
                <a:lnTo>
                  <a:pt x="4718278" y="888314"/>
                </a:lnTo>
                <a:cubicBezTo>
                  <a:pt x="4845347" y="849680"/>
                  <a:pt x="4893747" y="658518"/>
                  <a:pt x="4961825" y="504897"/>
                </a:cubicBezTo>
                <a:cubicBezTo>
                  <a:pt x="4970335" y="485694"/>
                  <a:pt x="4979187" y="465185"/>
                  <a:pt x="4988433" y="444066"/>
                </a:cubicBezTo>
                <a:lnTo>
                  <a:pt x="4991259" y="437771"/>
                </a:lnTo>
                <a:lnTo>
                  <a:pt x="4991260" y="543283"/>
                </a:lnTo>
                <a:lnTo>
                  <a:pt x="4966098" y="600667"/>
                </a:lnTo>
                <a:cubicBezTo>
                  <a:pt x="4910554" y="725761"/>
                  <a:pt x="4854436" y="840622"/>
                  <a:pt x="4798680" y="881806"/>
                </a:cubicBezTo>
                <a:cubicBezTo>
                  <a:pt x="4780096" y="895534"/>
                  <a:pt x="4759993" y="906452"/>
                  <a:pt x="4738925" y="914895"/>
                </a:cubicBezTo>
                <a:lnTo>
                  <a:pt x="4709223" y="923154"/>
                </a:lnTo>
                <a:lnTo>
                  <a:pt x="4714970" y="990979"/>
                </a:lnTo>
                <a:cubicBezTo>
                  <a:pt x="4719284" y="1043947"/>
                  <a:pt x="4722645" y="1091383"/>
                  <a:pt x="4723779" y="1127869"/>
                </a:cubicBezTo>
                <a:cubicBezTo>
                  <a:pt x="4728317" y="1273816"/>
                  <a:pt x="4745110" y="1330659"/>
                  <a:pt x="4711995" y="1386885"/>
                </a:cubicBezTo>
                <a:cubicBezTo>
                  <a:pt x="4678881" y="1443112"/>
                  <a:pt x="4586684" y="1442280"/>
                  <a:pt x="4525090" y="1465225"/>
                </a:cubicBezTo>
                <a:cubicBezTo>
                  <a:pt x="4463494" y="1488170"/>
                  <a:pt x="4424013" y="1489097"/>
                  <a:pt x="4342424" y="1524555"/>
                </a:cubicBezTo>
                <a:cubicBezTo>
                  <a:pt x="4260835" y="1560012"/>
                  <a:pt x="4222888" y="1601368"/>
                  <a:pt x="4209509" y="1662730"/>
                </a:cubicBezTo>
                <a:cubicBezTo>
                  <a:pt x="4196128" y="1724092"/>
                  <a:pt x="4226689" y="1817228"/>
                  <a:pt x="4262144" y="1892725"/>
                </a:cubicBezTo>
                <a:cubicBezTo>
                  <a:pt x="4297599" y="1968223"/>
                  <a:pt x="4368668" y="2130473"/>
                  <a:pt x="4359380" y="2196734"/>
                </a:cubicBezTo>
                <a:cubicBezTo>
                  <a:pt x="4350093" y="2262994"/>
                  <a:pt x="4286936" y="2274565"/>
                  <a:pt x="4206424" y="2290284"/>
                </a:cubicBezTo>
                <a:cubicBezTo>
                  <a:pt x="4125910" y="2306004"/>
                  <a:pt x="3988801" y="2281615"/>
                  <a:pt x="3876300" y="2291052"/>
                </a:cubicBezTo>
                <a:cubicBezTo>
                  <a:pt x="3763800" y="2300491"/>
                  <a:pt x="3641741" y="2315224"/>
                  <a:pt x="3531421" y="2346914"/>
                </a:cubicBezTo>
                <a:cubicBezTo>
                  <a:pt x="3421106" y="2378604"/>
                  <a:pt x="3305783" y="2416788"/>
                  <a:pt x="3214394" y="2481189"/>
                </a:cubicBezTo>
                <a:cubicBezTo>
                  <a:pt x="3123006" y="2545587"/>
                  <a:pt x="3072164" y="2598004"/>
                  <a:pt x="2983094" y="2733309"/>
                </a:cubicBezTo>
                <a:cubicBezTo>
                  <a:pt x="2938560" y="2800961"/>
                  <a:pt x="2886624" y="2897879"/>
                  <a:pt x="2833901" y="2999389"/>
                </a:cubicBezTo>
                <a:lnTo>
                  <a:pt x="2800338" y="3064353"/>
                </a:lnTo>
                <a:lnTo>
                  <a:pt x="2771470" y="3064352"/>
                </a:lnTo>
                <a:lnTo>
                  <a:pt x="2839856" y="2938510"/>
                </a:lnTo>
                <a:cubicBezTo>
                  <a:pt x="2905112" y="2815436"/>
                  <a:pt x="2957679" y="2712749"/>
                  <a:pt x="3028586" y="2627438"/>
                </a:cubicBezTo>
                <a:cubicBezTo>
                  <a:pt x="3123126" y="2513692"/>
                  <a:pt x="3207081" y="2445727"/>
                  <a:pt x="3336463" y="2386012"/>
                </a:cubicBezTo>
                <a:cubicBezTo>
                  <a:pt x="3465846" y="2326299"/>
                  <a:pt x="3642317" y="2295671"/>
                  <a:pt x="3804883" y="2269151"/>
                </a:cubicBezTo>
                <a:cubicBezTo>
                  <a:pt x="3967451" y="2242632"/>
                  <a:pt x="4244931" y="2299352"/>
                  <a:pt x="4311871" y="2226891"/>
                </a:cubicBezTo>
                <a:cubicBezTo>
                  <a:pt x="4378809" y="2154429"/>
                  <a:pt x="4243218" y="1950352"/>
                  <a:pt x="4206520" y="1834377"/>
                </a:cubicBezTo>
                <a:cubicBezTo>
                  <a:pt x="4169819" y="1718404"/>
                  <a:pt x="4171197" y="1667621"/>
                  <a:pt x="4194877" y="1611132"/>
                </a:cubicBezTo>
                <a:cubicBezTo>
                  <a:pt x="4218557" y="1554643"/>
                  <a:pt x="4267079" y="1532833"/>
                  <a:pt x="4348595" y="1495441"/>
                </a:cubicBezTo>
                <a:cubicBezTo>
                  <a:pt x="4430109" y="1458050"/>
                  <a:pt x="4591326" y="1440325"/>
                  <a:pt x="4683966" y="1386783"/>
                </a:cubicBezTo>
                <a:cubicBezTo>
                  <a:pt x="4722532" y="1347624"/>
                  <a:pt x="4698233" y="1189762"/>
                  <a:pt x="4692700" y="1036341"/>
                </a:cubicBezTo>
                <a:cubicBezTo>
                  <a:pt x="4692008" y="1017163"/>
                  <a:pt x="4690625" y="996124"/>
                  <a:pt x="4688761" y="973706"/>
                </a:cubicBezTo>
                <a:lnTo>
                  <a:pt x="4684553" y="930016"/>
                </a:lnTo>
                <a:lnTo>
                  <a:pt x="4673364" y="933126"/>
                </a:lnTo>
                <a:cubicBezTo>
                  <a:pt x="4538635" y="956068"/>
                  <a:pt x="4388844" y="901877"/>
                  <a:pt x="4342585" y="842590"/>
                </a:cubicBezTo>
                <a:cubicBezTo>
                  <a:pt x="4280907" y="763541"/>
                  <a:pt x="4500427" y="501183"/>
                  <a:pt x="4371921" y="487963"/>
                </a:cubicBezTo>
                <a:cubicBezTo>
                  <a:pt x="4243415" y="474744"/>
                  <a:pt x="3725682" y="513326"/>
                  <a:pt x="3571549" y="763275"/>
                </a:cubicBezTo>
                <a:cubicBezTo>
                  <a:pt x="3417417" y="1013224"/>
                  <a:pt x="3553812" y="1850501"/>
                  <a:pt x="3447127" y="1987658"/>
                </a:cubicBezTo>
                <a:cubicBezTo>
                  <a:pt x="3347112" y="2116242"/>
                  <a:pt x="3087693" y="1618000"/>
                  <a:pt x="2955994" y="1586059"/>
                </a:cubicBezTo>
                <a:lnTo>
                  <a:pt x="2937514" y="1586174"/>
                </a:lnTo>
                <a:lnTo>
                  <a:pt x="2937514" y="1543742"/>
                </a:lnTo>
                <a:lnTo>
                  <a:pt x="2950883" y="1542415"/>
                </a:lnTo>
                <a:cubicBezTo>
                  <a:pt x="3097235" y="1562240"/>
                  <a:pt x="3331625" y="2063816"/>
                  <a:pt x="3421080" y="1958515"/>
                </a:cubicBezTo>
                <a:cubicBezTo>
                  <a:pt x="3516498" y="1846193"/>
                  <a:pt x="3431413" y="1105127"/>
                  <a:pt x="3495369" y="871262"/>
                </a:cubicBezTo>
                <a:cubicBezTo>
                  <a:pt x="3559324" y="637398"/>
                  <a:pt x="3689014" y="611569"/>
                  <a:pt x="3804813" y="555328"/>
                </a:cubicBezTo>
                <a:cubicBezTo>
                  <a:pt x="3920612" y="499088"/>
                  <a:pt x="4333946" y="427429"/>
                  <a:pt x="4429129" y="470670"/>
                </a:cubicBezTo>
                <a:cubicBezTo>
                  <a:pt x="4524314" y="513911"/>
                  <a:pt x="4327730" y="745167"/>
                  <a:pt x="4375920" y="814775"/>
                </a:cubicBezTo>
                <a:cubicBezTo>
                  <a:pt x="4418087" y="875680"/>
                  <a:pt x="4551292" y="915884"/>
                  <a:pt x="4669061" y="899101"/>
                </a:cubicBezTo>
                <a:lnTo>
                  <a:pt x="4681221" y="896436"/>
                </a:lnTo>
                <a:lnTo>
                  <a:pt x="4664637" y="747788"/>
                </a:lnTo>
                <a:cubicBezTo>
                  <a:pt x="4653170" y="642452"/>
                  <a:pt x="4644068" y="538286"/>
                  <a:pt x="4650760" y="466256"/>
                </a:cubicBezTo>
                <a:cubicBezTo>
                  <a:pt x="4664144" y="322197"/>
                  <a:pt x="4679366" y="274021"/>
                  <a:pt x="4773004" y="171984"/>
                </a:cubicBezTo>
                <a:cubicBezTo>
                  <a:pt x="4819823" y="120966"/>
                  <a:pt x="4893587" y="66036"/>
                  <a:pt x="4973714" y="1158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10" name="Plassholder for tekst 2">
            <a:extLst>
              <a:ext uri="{FF2B5EF4-FFF2-40B4-BE49-F238E27FC236}">
                <a16:creationId xmlns:a16="http://schemas.microsoft.com/office/drawing/2014/main" id="{281E9973-961B-A84F-9672-D97D94CFD849}"/>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126088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nhold-6">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725630" cy="1455365"/>
          </a:xfrm>
        </p:spPr>
        <p:txBody>
          <a:bodyPr/>
          <a:lstStyle/>
          <a:p>
            <a:r>
              <a:rPr lang="nb-NO"/>
              <a:t>Klikk for å redigere tittelstil</a:t>
            </a:r>
          </a:p>
        </p:txBody>
      </p:sp>
      <p:sp>
        <p:nvSpPr>
          <p:cNvPr id="65" name="Plassholder for bilde 64">
            <a:extLst>
              <a:ext uri="{FF2B5EF4-FFF2-40B4-BE49-F238E27FC236}">
                <a16:creationId xmlns:a16="http://schemas.microsoft.com/office/drawing/2014/main" id="{5198CD06-1363-8943-B9BA-9792615794EA}"/>
              </a:ext>
            </a:extLst>
          </p:cNvPr>
          <p:cNvSpPr>
            <a:spLocks noGrp="1"/>
          </p:cNvSpPr>
          <p:nvPr>
            <p:ph type="pic" sz="quarter" idx="18" hasCustomPrompt="1"/>
          </p:nvPr>
        </p:nvSpPr>
        <p:spPr>
          <a:xfrm>
            <a:off x="6994525" y="2259013"/>
            <a:ext cx="5197475" cy="3871912"/>
          </a:xfrm>
          <a:custGeom>
            <a:avLst/>
            <a:gdLst>
              <a:gd name="connsiteX0" fmla="*/ 2252534 w 5197475"/>
              <a:gd name="connsiteY0" fmla="*/ 3677345 h 3871912"/>
              <a:gd name="connsiteX1" fmla="*/ 2271404 w 5197475"/>
              <a:gd name="connsiteY1" fmla="*/ 3681896 h 3871912"/>
              <a:gd name="connsiteX2" fmla="*/ 2372486 w 5197475"/>
              <a:gd name="connsiteY2" fmla="*/ 3800570 h 3871912"/>
              <a:gd name="connsiteX3" fmla="*/ 2426820 w 5197475"/>
              <a:gd name="connsiteY3" fmla="*/ 3871912 h 3871912"/>
              <a:gd name="connsiteX4" fmla="*/ 2293210 w 5197475"/>
              <a:gd name="connsiteY4" fmla="*/ 3871912 h 3871912"/>
              <a:gd name="connsiteX5" fmla="*/ 2287915 w 5197475"/>
              <a:gd name="connsiteY5" fmla="*/ 3857796 h 3871912"/>
              <a:gd name="connsiteX6" fmla="*/ 2252534 w 5197475"/>
              <a:gd name="connsiteY6" fmla="*/ 3677345 h 3871912"/>
              <a:gd name="connsiteX7" fmla="*/ 4763216 w 5197475"/>
              <a:gd name="connsiteY7" fmla="*/ 1225709 h 3871912"/>
              <a:gd name="connsiteX8" fmla="*/ 5144581 w 5197475"/>
              <a:gd name="connsiteY8" fmla="*/ 1809502 h 3871912"/>
              <a:gd name="connsiteX9" fmla="*/ 5197475 w 5197475"/>
              <a:gd name="connsiteY9" fmla="*/ 1896180 h 3871912"/>
              <a:gd name="connsiteX10" fmla="*/ 5197475 w 5197475"/>
              <a:gd name="connsiteY10" fmla="*/ 3871912 h 3871912"/>
              <a:gd name="connsiteX11" fmla="*/ 3676539 w 5197475"/>
              <a:gd name="connsiteY11" fmla="*/ 3871912 h 3871912"/>
              <a:gd name="connsiteX12" fmla="*/ 3679815 w 5197475"/>
              <a:gd name="connsiteY12" fmla="*/ 3822686 h 3871912"/>
              <a:gd name="connsiteX13" fmla="*/ 3700349 w 5197475"/>
              <a:gd name="connsiteY13" fmla="*/ 2925935 h 3871912"/>
              <a:gd name="connsiteX14" fmla="*/ 4870644 w 5197475"/>
              <a:gd name="connsiteY14" fmla="*/ 2842780 h 3871912"/>
              <a:gd name="connsiteX15" fmla="*/ 4749968 w 5197475"/>
              <a:gd name="connsiteY15" fmla="*/ 1236972 h 3871912"/>
              <a:gd name="connsiteX16" fmla="*/ 4763216 w 5197475"/>
              <a:gd name="connsiteY16" fmla="*/ 1225709 h 3871912"/>
              <a:gd name="connsiteX17" fmla="*/ 0 w 5197475"/>
              <a:gd name="connsiteY17" fmla="*/ 0 h 3871912"/>
              <a:gd name="connsiteX18" fmla="*/ 5197475 w 5197475"/>
              <a:gd name="connsiteY18" fmla="*/ 0 h 3871912"/>
              <a:gd name="connsiteX19" fmla="*/ 5197475 w 5197475"/>
              <a:gd name="connsiteY19" fmla="*/ 1835274 h 3871912"/>
              <a:gd name="connsiteX20" fmla="*/ 5181727 w 5197475"/>
              <a:gd name="connsiteY20" fmla="*/ 1809715 h 3871912"/>
              <a:gd name="connsiteX21" fmla="*/ 4759813 w 5197475"/>
              <a:gd name="connsiteY21" fmla="*/ 1189473 h 3871912"/>
              <a:gd name="connsiteX22" fmla="*/ 4732420 w 5197475"/>
              <a:gd name="connsiteY22" fmla="*/ 1198562 h 3871912"/>
              <a:gd name="connsiteX23" fmla="*/ 4842935 w 5197475"/>
              <a:gd name="connsiteY23" fmla="*/ 2829463 h 3871912"/>
              <a:gd name="connsiteX24" fmla="*/ 3724793 w 5197475"/>
              <a:gd name="connsiteY24" fmla="*/ 2860992 h 3871912"/>
              <a:gd name="connsiteX25" fmla="*/ 3640885 w 5197475"/>
              <a:gd name="connsiteY25" fmla="*/ 3858373 h 3871912"/>
              <a:gd name="connsiteX26" fmla="*/ 3638183 w 5197475"/>
              <a:gd name="connsiteY26" fmla="*/ 3871912 h 3871912"/>
              <a:gd name="connsiteX27" fmla="*/ 2470154 w 5197475"/>
              <a:gd name="connsiteY27" fmla="*/ 3871912 h 3871912"/>
              <a:gd name="connsiteX28" fmla="*/ 2441376 w 5197475"/>
              <a:gd name="connsiteY28" fmla="*/ 3834586 h 3871912"/>
              <a:gd name="connsiteX29" fmla="*/ 2240343 w 5197475"/>
              <a:gd name="connsiteY29" fmla="*/ 3618170 h 3871912"/>
              <a:gd name="connsiteX30" fmla="*/ 2218807 w 5197475"/>
              <a:gd name="connsiteY30" fmla="*/ 3613384 h 3871912"/>
              <a:gd name="connsiteX31" fmla="*/ 2259597 w 5197475"/>
              <a:gd name="connsiteY31" fmla="*/ 3843923 h 3871912"/>
              <a:gd name="connsiteX32" fmla="*/ 2269448 w 5197475"/>
              <a:gd name="connsiteY32" fmla="*/ 3871912 h 3871912"/>
              <a:gd name="connsiteX33" fmla="*/ 0 w 5197475"/>
              <a:gd name="connsiteY33" fmla="*/ 3871912 h 3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197475" h="3871912">
                <a:moveTo>
                  <a:pt x="2252534" y="3677345"/>
                </a:moveTo>
                <a:cubicBezTo>
                  <a:pt x="2256997" y="3676055"/>
                  <a:pt x="2263210" y="3677462"/>
                  <a:pt x="2271404" y="3681896"/>
                </a:cubicBezTo>
                <a:cubicBezTo>
                  <a:pt x="2292349" y="3700656"/>
                  <a:pt x="2327551" y="3742818"/>
                  <a:pt x="2372486" y="3800570"/>
                </a:cubicBezTo>
                <a:lnTo>
                  <a:pt x="2426820" y="3871912"/>
                </a:lnTo>
                <a:lnTo>
                  <a:pt x="2293210" y="3871912"/>
                </a:lnTo>
                <a:lnTo>
                  <a:pt x="2287915" y="3857796"/>
                </a:lnTo>
                <a:cubicBezTo>
                  <a:pt x="2251641" y="3757672"/>
                  <a:pt x="2230217" y="3683794"/>
                  <a:pt x="2252534" y="3677345"/>
                </a:cubicBezTo>
                <a:close/>
                <a:moveTo>
                  <a:pt x="4763216" y="1225709"/>
                </a:moveTo>
                <a:cubicBezTo>
                  <a:pt x="4828746" y="1206194"/>
                  <a:pt x="4996746" y="1555563"/>
                  <a:pt x="5144581" y="1809502"/>
                </a:cubicBezTo>
                <a:lnTo>
                  <a:pt x="5197475" y="1896180"/>
                </a:lnTo>
                <a:lnTo>
                  <a:pt x="5197475" y="3871912"/>
                </a:lnTo>
                <a:lnTo>
                  <a:pt x="3676539" y="3871912"/>
                </a:lnTo>
                <a:lnTo>
                  <a:pt x="3679815" y="3822686"/>
                </a:lnTo>
                <a:cubicBezTo>
                  <a:pt x="3684291" y="3547400"/>
                  <a:pt x="3534553" y="3079425"/>
                  <a:pt x="3700349" y="2925935"/>
                </a:cubicBezTo>
                <a:cubicBezTo>
                  <a:pt x="3904405" y="2737023"/>
                  <a:pt x="4698553" y="3150647"/>
                  <a:pt x="4870644" y="2842780"/>
                </a:cubicBezTo>
                <a:cubicBezTo>
                  <a:pt x="5042735" y="2534912"/>
                  <a:pt x="4669492" y="1366636"/>
                  <a:pt x="4749968" y="1236972"/>
                </a:cubicBezTo>
                <a:cubicBezTo>
                  <a:pt x="4753740" y="1230894"/>
                  <a:pt x="4758175" y="1227210"/>
                  <a:pt x="4763216" y="1225709"/>
                </a:cubicBezTo>
                <a:close/>
                <a:moveTo>
                  <a:pt x="0" y="0"/>
                </a:moveTo>
                <a:lnTo>
                  <a:pt x="5197475" y="0"/>
                </a:lnTo>
                <a:lnTo>
                  <a:pt x="5197475" y="1835274"/>
                </a:lnTo>
                <a:lnTo>
                  <a:pt x="5181727" y="1809715"/>
                </a:lnTo>
                <a:cubicBezTo>
                  <a:pt x="5035446" y="1563990"/>
                  <a:pt x="4859173" y="1196772"/>
                  <a:pt x="4759813" y="1189473"/>
                </a:cubicBezTo>
                <a:cubicBezTo>
                  <a:pt x="4749878" y="1188743"/>
                  <a:pt x="4740711" y="1191612"/>
                  <a:pt x="4732420" y="1198562"/>
                </a:cubicBezTo>
                <a:cubicBezTo>
                  <a:pt x="4599768" y="1309758"/>
                  <a:pt x="5010873" y="2552391"/>
                  <a:pt x="4842935" y="2829463"/>
                </a:cubicBezTo>
                <a:cubicBezTo>
                  <a:pt x="4674997" y="3106535"/>
                  <a:pt x="4049196" y="2730158"/>
                  <a:pt x="3724793" y="2860992"/>
                </a:cubicBezTo>
                <a:cubicBezTo>
                  <a:pt x="3460160" y="3000863"/>
                  <a:pt x="3673400" y="3578780"/>
                  <a:pt x="3640885" y="3858373"/>
                </a:cubicBezTo>
                <a:lnTo>
                  <a:pt x="3638183" y="3871912"/>
                </a:lnTo>
                <a:lnTo>
                  <a:pt x="2470154" y="3871912"/>
                </a:lnTo>
                <a:lnTo>
                  <a:pt x="2441376" y="3834586"/>
                </a:lnTo>
                <a:cubicBezTo>
                  <a:pt x="2351261" y="3720440"/>
                  <a:pt x="2278068" y="3637414"/>
                  <a:pt x="2240343" y="3618170"/>
                </a:cubicBezTo>
                <a:cubicBezTo>
                  <a:pt x="2231197" y="3613505"/>
                  <a:pt x="2224097" y="3612025"/>
                  <a:pt x="2218807" y="3613384"/>
                </a:cubicBezTo>
                <a:cubicBezTo>
                  <a:pt x="2189051" y="3621026"/>
                  <a:pt x="2216579" y="3718472"/>
                  <a:pt x="2259597" y="3843923"/>
                </a:cubicBezTo>
                <a:lnTo>
                  <a:pt x="2269448" y="3871912"/>
                </a:lnTo>
                <a:lnTo>
                  <a:pt x="0" y="3871912"/>
                </a:lnTo>
                <a:close/>
              </a:path>
            </a:pathLst>
          </a:custGeom>
          <a:solidFill>
            <a:schemeClr val="bg2"/>
          </a:solidFill>
        </p:spPr>
        <p:txBody>
          <a:bodyPr wrap="square" tIns="360000" bIns="46800" anchor="t" anchorCtr="1">
            <a:noAutofit/>
          </a:bodyPr>
          <a:lstStyle>
            <a:lvl1pPr marL="0" indent="0" algn="ctr">
              <a:buNone/>
              <a:defRPr>
                <a:solidFill>
                  <a:schemeClr val="tx1"/>
                </a:solidFill>
              </a:defRPr>
            </a:lvl1pPr>
          </a:lstStyle>
          <a:p>
            <a:pPr lvl="0"/>
            <a:r>
              <a:rPr lang="nb-NO"/>
              <a:t>Klikk på ikonet for å legge til bilde</a:t>
            </a:r>
          </a:p>
        </p:txBody>
      </p:sp>
      <p:sp>
        <p:nvSpPr>
          <p:cNvPr id="29" name="Friform 28">
            <a:extLst>
              <a:ext uri="{FF2B5EF4-FFF2-40B4-BE49-F238E27FC236}">
                <a16:creationId xmlns:a16="http://schemas.microsoft.com/office/drawing/2014/main" id="{75B6CEB5-5E36-7E4B-95DA-9183E3723972}"/>
              </a:ext>
            </a:extLst>
          </p:cNvPr>
          <p:cNvSpPr/>
          <p:nvPr userDrawn="1"/>
        </p:nvSpPr>
        <p:spPr>
          <a:xfrm>
            <a:off x="17368974" y="-181834"/>
            <a:ext cx="32106" cy="8677"/>
          </a:xfrm>
          <a:custGeom>
            <a:avLst/>
            <a:gdLst>
              <a:gd name="connsiteX0" fmla="*/ 0 w 32106"/>
              <a:gd name="connsiteY0" fmla="*/ 0 h 8677"/>
              <a:gd name="connsiteX1" fmla="*/ 16852 w 32106"/>
              <a:gd name="connsiteY1" fmla="*/ 4154 h 8677"/>
              <a:gd name="connsiteX2" fmla="*/ 26866 w 32106"/>
              <a:gd name="connsiteY2" fmla="*/ 8102 h 8677"/>
              <a:gd name="connsiteX3" fmla="*/ 11024 w 32106"/>
              <a:gd name="connsiteY3" fmla="*/ 3808 h 8677"/>
              <a:gd name="connsiteX4" fmla="*/ 0 w 32106"/>
              <a:gd name="connsiteY4" fmla="*/ 0 h 8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06" h="8677">
                <a:moveTo>
                  <a:pt x="0" y="0"/>
                </a:moveTo>
                <a:lnTo>
                  <a:pt x="16852" y="4154"/>
                </a:lnTo>
                <a:cubicBezTo>
                  <a:pt x="32082" y="8017"/>
                  <a:pt x="36834" y="9639"/>
                  <a:pt x="26866" y="8102"/>
                </a:cubicBezTo>
                <a:cubicBezTo>
                  <a:pt x="23544" y="7590"/>
                  <a:pt x="18186" y="6108"/>
                  <a:pt x="11024" y="3808"/>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0" name="Friform 69">
            <a:extLst>
              <a:ext uri="{FF2B5EF4-FFF2-40B4-BE49-F238E27FC236}">
                <a16:creationId xmlns:a16="http://schemas.microsoft.com/office/drawing/2014/main" id="{0C92A224-5D12-B147-BD7F-41D0A127C420}"/>
              </a:ext>
            </a:extLst>
          </p:cNvPr>
          <p:cNvSpPr/>
          <p:nvPr userDrawn="1"/>
        </p:nvSpPr>
        <p:spPr>
          <a:xfrm>
            <a:off x="7834255" y="6130455"/>
            <a:ext cx="2836840" cy="727546"/>
          </a:xfrm>
          <a:custGeom>
            <a:avLst/>
            <a:gdLst>
              <a:gd name="connsiteX0" fmla="*/ 215942 w 2836840"/>
              <a:gd name="connsiteY0" fmla="*/ 453971 h 727546"/>
              <a:gd name="connsiteX1" fmla="*/ 263553 w 2836840"/>
              <a:gd name="connsiteY1" fmla="*/ 464165 h 727546"/>
              <a:gd name="connsiteX2" fmla="*/ 574953 w 2836840"/>
              <a:gd name="connsiteY2" fmla="*/ 726318 h 727546"/>
              <a:gd name="connsiteX3" fmla="*/ 576410 w 2836840"/>
              <a:gd name="connsiteY3" fmla="*/ 727546 h 727546"/>
              <a:gd name="connsiteX4" fmla="*/ 521160 w 2836840"/>
              <a:gd name="connsiteY4" fmla="*/ 727546 h 727546"/>
              <a:gd name="connsiteX5" fmla="*/ 483606 w 2836840"/>
              <a:gd name="connsiteY5" fmla="*/ 694137 h 727546"/>
              <a:gd name="connsiteX6" fmla="*/ 122115 w 2836840"/>
              <a:gd name="connsiteY6" fmla="*/ 542408 h 727546"/>
              <a:gd name="connsiteX7" fmla="*/ 38148 w 2836840"/>
              <a:gd name="connsiteY7" fmla="*/ 723437 h 727546"/>
              <a:gd name="connsiteX8" fmla="*/ 36871 w 2836840"/>
              <a:gd name="connsiteY8" fmla="*/ 727546 h 727546"/>
              <a:gd name="connsiteX9" fmla="*/ 0 w 2836840"/>
              <a:gd name="connsiteY9" fmla="*/ 727546 h 727546"/>
              <a:gd name="connsiteX10" fmla="*/ 3076 w 2836840"/>
              <a:gd name="connsiteY10" fmla="*/ 717635 h 727546"/>
              <a:gd name="connsiteX11" fmla="*/ 215942 w 2836840"/>
              <a:gd name="connsiteY11" fmla="*/ 453971 h 727546"/>
              <a:gd name="connsiteX12" fmla="*/ 2798547 w 2836840"/>
              <a:gd name="connsiteY12" fmla="*/ 0 h 727546"/>
              <a:gd name="connsiteX13" fmla="*/ 2836840 w 2836840"/>
              <a:gd name="connsiteY13" fmla="*/ 0 h 727546"/>
              <a:gd name="connsiteX14" fmla="*/ 2836101 w 2836840"/>
              <a:gd name="connsiteY14" fmla="*/ 11120 h 727546"/>
              <a:gd name="connsiteX15" fmla="*/ 2806575 w 2836840"/>
              <a:gd name="connsiteY15" fmla="*/ 104809 h 727546"/>
              <a:gd name="connsiteX16" fmla="*/ 2117222 w 2836840"/>
              <a:gd name="connsiteY16" fmla="*/ 231193 h 727546"/>
              <a:gd name="connsiteX17" fmla="*/ 2238397 w 2836840"/>
              <a:gd name="connsiteY17" fmla="*/ 658816 h 727546"/>
              <a:gd name="connsiteX18" fmla="*/ 2278233 w 2836840"/>
              <a:gd name="connsiteY18" fmla="*/ 727545 h 727546"/>
              <a:gd name="connsiteX19" fmla="*/ 2238694 w 2836840"/>
              <a:gd name="connsiteY19" fmla="*/ 727545 h 727546"/>
              <a:gd name="connsiteX20" fmla="*/ 2216139 w 2836840"/>
              <a:gd name="connsiteY20" fmla="*/ 689741 h 727546"/>
              <a:gd name="connsiteX21" fmla="*/ 2079356 w 2836840"/>
              <a:gd name="connsiteY21" fmla="*/ 219232 h 727546"/>
              <a:gd name="connsiteX22" fmla="*/ 2770064 w 2836840"/>
              <a:gd name="connsiteY22" fmla="*/ 86345 h 727546"/>
              <a:gd name="connsiteX23" fmla="*/ 2790162 w 2836840"/>
              <a:gd name="connsiteY23" fmla="*/ 42010 h 727546"/>
              <a:gd name="connsiteX24" fmla="*/ 1586732 w 2836840"/>
              <a:gd name="connsiteY24" fmla="*/ 0 h 727546"/>
              <a:gd name="connsiteX25" fmla="*/ 1630062 w 2836840"/>
              <a:gd name="connsiteY25" fmla="*/ 0 h 727546"/>
              <a:gd name="connsiteX26" fmla="*/ 1696715 w 2836840"/>
              <a:gd name="connsiteY26" fmla="*/ 86453 h 727546"/>
              <a:gd name="connsiteX27" fmla="*/ 2107393 w 2836840"/>
              <a:gd name="connsiteY27" fmla="*/ 641985 h 727546"/>
              <a:gd name="connsiteX28" fmla="*/ 2172001 w 2836840"/>
              <a:gd name="connsiteY28" fmla="*/ 727545 h 727546"/>
              <a:gd name="connsiteX29" fmla="*/ 2131708 w 2836840"/>
              <a:gd name="connsiteY29" fmla="*/ 727545 h 727546"/>
              <a:gd name="connsiteX30" fmla="*/ 2077751 w 2836840"/>
              <a:gd name="connsiteY30" fmla="*/ 658864 h 727546"/>
              <a:gd name="connsiteX31" fmla="*/ 1606891 w 2836840"/>
              <a:gd name="connsiteY31" fmla="*/ 26470 h 727546"/>
              <a:gd name="connsiteX32" fmla="*/ 1429553 w 2836840"/>
              <a:gd name="connsiteY32" fmla="*/ 0 h 727546"/>
              <a:gd name="connsiteX33" fmla="*/ 1453304 w 2836840"/>
              <a:gd name="connsiteY33" fmla="*/ 0 h 727546"/>
              <a:gd name="connsiteX34" fmla="*/ 1496992 w 2836840"/>
              <a:gd name="connsiteY34" fmla="*/ 116466 h 727546"/>
              <a:gd name="connsiteX35" fmla="*/ 1612871 w 2836840"/>
              <a:gd name="connsiteY35" fmla="*/ 572602 h 727546"/>
              <a:gd name="connsiteX36" fmla="*/ 1049562 w 2836840"/>
              <a:gd name="connsiteY36" fmla="*/ 585782 h 727546"/>
              <a:gd name="connsiteX37" fmla="*/ 962345 w 2836840"/>
              <a:gd name="connsiteY37" fmla="*/ 711288 h 727546"/>
              <a:gd name="connsiteX38" fmla="*/ 957994 w 2836840"/>
              <a:gd name="connsiteY38" fmla="*/ 727545 h 727546"/>
              <a:gd name="connsiteX39" fmla="*/ 931674 w 2836840"/>
              <a:gd name="connsiteY39" fmla="*/ 727545 h 727546"/>
              <a:gd name="connsiteX40" fmla="*/ 934706 w 2836840"/>
              <a:gd name="connsiteY40" fmla="*/ 717383 h 727546"/>
              <a:gd name="connsiteX41" fmla="*/ 1034734 w 2836840"/>
              <a:gd name="connsiteY41" fmla="*/ 551190 h 727546"/>
              <a:gd name="connsiteX42" fmla="*/ 1570559 w 2836840"/>
              <a:gd name="connsiteY42" fmla="*/ 547002 h 727546"/>
              <a:gd name="connsiteX43" fmla="*/ 1466501 w 2836840"/>
              <a:gd name="connsiteY43" fmla="*/ 104978 h 72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36840" h="727546">
                <a:moveTo>
                  <a:pt x="215942" y="453971"/>
                </a:moveTo>
                <a:cubicBezTo>
                  <a:pt x="230782" y="455002"/>
                  <a:pt x="246607" y="458346"/>
                  <a:pt x="263553" y="464165"/>
                </a:cubicBezTo>
                <a:cubicBezTo>
                  <a:pt x="339185" y="512879"/>
                  <a:pt x="460194" y="626641"/>
                  <a:pt x="574953" y="726318"/>
                </a:cubicBezTo>
                <a:lnTo>
                  <a:pt x="576410" y="727546"/>
                </a:lnTo>
                <a:lnTo>
                  <a:pt x="521160" y="727546"/>
                </a:lnTo>
                <a:lnTo>
                  <a:pt x="483606" y="694137"/>
                </a:lnTo>
                <a:cubicBezTo>
                  <a:pt x="354478" y="585660"/>
                  <a:pt x="232273" y="411418"/>
                  <a:pt x="122115" y="542408"/>
                </a:cubicBezTo>
                <a:cubicBezTo>
                  <a:pt x="94576" y="575155"/>
                  <a:pt x="66222" y="640914"/>
                  <a:pt x="38148" y="723437"/>
                </a:cubicBezTo>
                <a:lnTo>
                  <a:pt x="36871" y="727546"/>
                </a:lnTo>
                <a:lnTo>
                  <a:pt x="0" y="727546"/>
                </a:lnTo>
                <a:lnTo>
                  <a:pt x="3076" y="717635"/>
                </a:lnTo>
                <a:cubicBezTo>
                  <a:pt x="56519" y="552919"/>
                  <a:pt x="112069" y="446755"/>
                  <a:pt x="215942" y="453971"/>
                </a:cubicBezTo>
                <a:close/>
                <a:moveTo>
                  <a:pt x="2798547" y="0"/>
                </a:moveTo>
                <a:lnTo>
                  <a:pt x="2836840" y="0"/>
                </a:lnTo>
                <a:lnTo>
                  <a:pt x="2836101" y="11120"/>
                </a:lnTo>
                <a:cubicBezTo>
                  <a:pt x="2831334" y="48449"/>
                  <a:pt x="2822063" y="80295"/>
                  <a:pt x="2806575" y="104809"/>
                </a:cubicBezTo>
                <a:cubicBezTo>
                  <a:pt x="2682676" y="300926"/>
                  <a:pt x="2254291" y="98357"/>
                  <a:pt x="2117222" y="231193"/>
                </a:cubicBezTo>
                <a:cubicBezTo>
                  <a:pt x="2048687" y="297611"/>
                  <a:pt x="2140216" y="485562"/>
                  <a:pt x="2238397" y="658816"/>
                </a:cubicBezTo>
                <a:lnTo>
                  <a:pt x="2278233" y="727545"/>
                </a:lnTo>
                <a:lnTo>
                  <a:pt x="2238694" y="727545"/>
                </a:lnTo>
                <a:lnTo>
                  <a:pt x="2216139" y="689741"/>
                </a:lnTo>
                <a:cubicBezTo>
                  <a:pt x="2119509" y="520598"/>
                  <a:pt x="2023763" y="315312"/>
                  <a:pt x="2079356" y="219232"/>
                </a:cubicBezTo>
                <a:cubicBezTo>
                  <a:pt x="2190540" y="27072"/>
                  <a:pt x="2635779" y="291292"/>
                  <a:pt x="2770064" y="86345"/>
                </a:cubicBezTo>
                <a:cubicBezTo>
                  <a:pt x="2778457" y="73536"/>
                  <a:pt x="2785068" y="58668"/>
                  <a:pt x="2790162" y="42010"/>
                </a:cubicBezTo>
                <a:close/>
                <a:moveTo>
                  <a:pt x="1586732" y="0"/>
                </a:moveTo>
                <a:lnTo>
                  <a:pt x="1630062" y="0"/>
                </a:lnTo>
                <a:lnTo>
                  <a:pt x="1696715" y="86453"/>
                </a:lnTo>
                <a:cubicBezTo>
                  <a:pt x="1829164" y="261470"/>
                  <a:pt x="1980709" y="472455"/>
                  <a:pt x="2107393" y="641985"/>
                </a:cubicBezTo>
                <a:lnTo>
                  <a:pt x="2172001" y="727545"/>
                </a:lnTo>
                <a:lnTo>
                  <a:pt x="2131708" y="727545"/>
                </a:lnTo>
                <a:lnTo>
                  <a:pt x="2077751" y="658864"/>
                </a:lnTo>
                <a:cubicBezTo>
                  <a:pt x="1921254" y="456427"/>
                  <a:pt x="1740730" y="204939"/>
                  <a:pt x="1606891" y="26470"/>
                </a:cubicBezTo>
                <a:close/>
                <a:moveTo>
                  <a:pt x="1429553" y="0"/>
                </a:moveTo>
                <a:lnTo>
                  <a:pt x="1453304" y="0"/>
                </a:lnTo>
                <a:lnTo>
                  <a:pt x="1496992" y="116466"/>
                </a:lnTo>
                <a:cubicBezTo>
                  <a:pt x="1566639" y="299719"/>
                  <a:pt x="1644714" y="507992"/>
                  <a:pt x="1612871" y="572602"/>
                </a:cubicBezTo>
                <a:cubicBezTo>
                  <a:pt x="1549185" y="701823"/>
                  <a:pt x="1172720" y="525085"/>
                  <a:pt x="1049562" y="585782"/>
                </a:cubicBezTo>
                <a:cubicBezTo>
                  <a:pt x="1003378" y="608543"/>
                  <a:pt x="979121" y="657072"/>
                  <a:pt x="962345" y="711288"/>
                </a:cubicBezTo>
                <a:lnTo>
                  <a:pt x="957994" y="727545"/>
                </a:lnTo>
                <a:lnTo>
                  <a:pt x="931674" y="727545"/>
                </a:lnTo>
                <a:lnTo>
                  <a:pt x="934706" y="717383"/>
                </a:lnTo>
                <a:cubicBezTo>
                  <a:pt x="953578" y="646664"/>
                  <a:pt x="974811" y="579343"/>
                  <a:pt x="1034734" y="551190"/>
                </a:cubicBezTo>
                <a:cubicBezTo>
                  <a:pt x="1208207" y="482819"/>
                  <a:pt x="1461242" y="654906"/>
                  <a:pt x="1570559" y="547002"/>
                </a:cubicBezTo>
                <a:cubicBezTo>
                  <a:pt x="1599144" y="484154"/>
                  <a:pt x="1531436" y="287983"/>
                  <a:pt x="1466501" y="10497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8" name="Plassholder for tekst 2">
            <a:extLst>
              <a:ext uri="{FF2B5EF4-FFF2-40B4-BE49-F238E27FC236}">
                <a16:creationId xmlns:a16="http://schemas.microsoft.com/office/drawing/2014/main" id="{FD3FCD27-DD68-F743-88F0-69A11884609F}"/>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529630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hold-7">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Plassholder for bilde 10">
            <a:extLst>
              <a:ext uri="{FF2B5EF4-FFF2-40B4-BE49-F238E27FC236}">
                <a16:creationId xmlns:a16="http://schemas.microsoft.com/office/drawing/2014/main" id="{EF88B249-3082-7A49-964A-FC6C431B4CB9}"/>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14" name="Friform 13">
            <a:extLst>
              <a:ext uri="{FF2B5EF4-FFF2-40B4-BE49-F238E27FC236}">
                <a16:creationId xmlns:a16="http://schemas.microsoft.com/office/drawing/2014/main" id="{D7693174-E97A-9545-A88B-0BC63D3A5124}"/>
              </a:ext>
            </a:extLst>
          </p:cNvPr>
          <p:cNvSpPr/>
          <p:nvPr userDrawn="1"/>
        </p:nvSpPr>
        <p:spPr>
          <a:xfrm>
            <a:off x="3479291" y="4906724"/>
            <a:ext cx="3515235" cy="1951277"/>
          </a:xfrm>
          <a:custGeom>
            <a:avLst/>
            <a:gdLst>
              <a:gd name="connsiteX0" fmla="*/ 3407506 w 3515235"/>
              <a:gd name="connsiteY0" fmla="*/ 743 h 1951277"/>
              <a:gd name="connsiteX1" fmla="*/ 3514194 w 3515235"/>
              <a:gd name="connsiteY1" fmla="*/ 10648 h 1951277"/>
              <a:gd name="connsiteX2" fmla="*/ 3515234 w 3515235"/>
              <a:gd name="connsiteY2" fmla="*/ 10946 h 1951277"/>
              <a:gd name="connsiteX3" fmla="*/ 3515234 w 3515235"/>
              <a:gd name="connsiteY3" fmla="*/ 40433 h 1951277"/>
              <a:gd name="connsiteX4" fmla="*/ 3484136 w 3515235"/>
              <a:gd name="connsiteY4" fmla="*/ 31508 h 1951277"/>
              <a:gd name="connsiteX5" fmla="*/ 3392956 w 3515235"/>
              <a:gd name="connsiteY5" fmla="*/ 33381 h 1951277"/>
              <a:gd name="connsiteX6" fmla="*/ 3354827 w 3515235"/>
              <a:gd name="connsiteY6" fmla="*/ 439038 h 1951277"/>
              <a:gd name="connsiteX7" fmla="*/ 3287775 w 3515235"/>
              <a:gd name="connsiteY7" fmla="*/ 652893 h 1951277"/>
              <a:gd name="connsiteX8" fmla="*/ 3102906 w 3515235"/>
              <a:gd name="connsiteY8" fmla="*/ 707906 h 1951277"/>
              <a:gd name="connsiteX9" fmla="*/ 2749791 w 3515235"/>
              <a:gd name="connsiteY9" fmla="*/ 692849 h 1951277"/>
              <a:gd name="connsiteX10" fmla="*/ 2619153 w 3515235"/>
              <a:gd name="connsiteY10" fmla="*/ 1019113 h 1951277"/>
              <a:gd name="connsiteX11" fmla="*/ 2600973 w 3515235"/>
              <a:gd name="connsiteY11" fmla="*/ 1079350 h 1951277"/>
              <a:gd name="connsiteX12" fmla="*/ 2597105 w 3515235"/>
              <a:gd name="connsiteY12" fmla="*/ 1093892 h 1951277"/>
              <a:gd name="connsiteX13" fmla="*/ 2737101 w 3515235"/>
              <a:gd name="connsiteY13" fmla="*/ 1108882 h 1951277"/>
              <a:gd name="connsiteX14" fmla="*/ 3107430 w 3515235"/>
              <a:gd name="connsiteY14" fmla="*/ 1104871 h 1951277"/>
              <a:gd name="connsiteX15" fmla="*/ 3335176 w 3515235"/>
              <a:gd name="connsiteY15" fmla="*/ 875375 h 1951277"/>
              <a:gd name="connsiteX16" fmla="*/ 3472053 w 3515235"/>
              <a:gd name="connsiteY16" fmla="*/ 808782 h 1951277"/>
              <a:gd name="connsiteX17" fmla="*/ 3515235 w 3515235"/>
              <a:gd name="connsiteY17" fmla="*/ 790997 h 1951277"/>
              <a:gd name="connsiteX18" fmla="*/ 3515235 w 3515235"/>
              <a:gd name="connsiteY18" fmla="*/ 825182 h 1951277"/>
              <a:gd name="connsiteX19" fmla="*/ 3491597 w 3515235"/>
              <a:gd name="connsiteY19" fmla="*/ 835013 h 1951277"/>
              <a:gd name="connsiteX20" fmla="*/ 3358817 w 3515235"/>
              <a:gd name="connsiteY20" fmla="*/ 900286 h 1951277"/>
              <a:gd name="connsiteX21" fmla="*/ 3127943 w 3515235"/>
              <a:gd name="connsiteY21" fmla="*/ 1130322 h 1951277"/>
              <a:gd name="connsiteX22" fmla="*/ 2731776 w 3515235"/>
              <a:gd name="connsiteY22" fmla="*/ 1136462 h 1951277"/>
              <a:gd name="connsiteX23" fmla="*/ 2589644 w 3515235"/>
              <a:gd name="connsiteY23" fmla="*/ 1121951 h 1951277"/>
              <a:gd name="connsiteX24" fmla="*/ 2582619 w 3515235"/>
              <a:gd name="connsiteY24" fmla="*/ 1148368 h 1951277"/>
              <a:gd name="connsiteX25" fmla="*/ 2459399 w 3515235"/>
              <a:gd name="connsiteY25" fmla="*/ 1569484 h 1951277"/>
              <a:gd name="connsiteX26" fmla="*/ 2241717 w 3515235"/>
              <a:gd name="connsiteY26" fmla="*/ 1803309 h 1951277"/>
              <a:gd name="connsiteX27" fmla="*/ 1717548 w 3515235"/>
              <a:gd name="connsiteY27" fmla="*/ 1948517 h 1951277"/>
              <a:gd name="connsiteX28" fmla="*/ 1703683 w 3515235"/>
              <a:gd name="connsiteY28" fmla="*/ 1951277 h 1951277"/>
              <a:gd name="connsiteX29" fmla="*/ 1533478 w 3515235"/>
              <a:gd name="connsiteY29" fmla="*/ 1951277 h 1951277"/>
              <a:gd name="connsiteX30" fmla="*/ 1641431 w 3515235"/>
              <a:gd name="connsiteY30" fmla="*/ 1927675 h 1951277"/>
              <a:gd name="connsiteX31" fmla="*/ 2005052 w 3515235"/>
              <a:gd name="connsiteY31" fmla="*/ 1849782 h 1951277"/>
              <a:gd name="connsiteX32" fmla="*/ 2276302 w 3515235"/>
              <a:gd name="connsiteY32" fmla="*/ 1753711 h 1951277"/>
              <a:gd name="connsiteX33" fmla="*/ 2443141 w 3515235"/>
              <a:gd name="connsiteY33" fmla="*/ 1515363 h 1951277"/>
              <a:gd name="connsiteX34" fmla="*/ 2560011 w 3515235"/>
              <a:gd name="connsiteY34" fmla="*/ 1134339 h 1951277"/>
              <a:gd name="connsiteX35" fmla="*/ 2564156 w 3515235"/>
              <a:gd name="connsiteY35" fmla="*/ 1119444 h 1951277"/>
              <a:gd name="connsiteX36" fmla="*/ 2484209 w 3515235"/>
              <a:gd name="connsiteY36" fmla="*/ 1112259 h 1951277"/>
              <a:gd name="connsiteX37" fmla="*/ 1829142 w 3515235"/>
              <a:gd name="connsiteY37" fmla="*/ 1110070 h 1951277"/>
              <a:gd name="connsiteX38" fmla="*/ 1645265 w 3515235"/>
              <a:gd name="connsiteY38" fmla="*/ 1257869 h 1951277"/>
              <a:gd name="connsiteX39" fmla="*/ 1440827 w 3515235"/>
              <a:gd name="connsiteY39" fmla="*/ 1286783 h 1951277"/>
              <a:gd name="connsiteX40" fmla="*/ 1006450 w 3515235"/>
              <a:gd name="connsiteY40" fmla="*/ 1271690 h 1951277"/>
              <a:gd name="connsiteX41" fmla="*/ 463498 w 3515235"/>
              <a:gd name="connsiteY41" fmla="*/ 1597588 h 1951277"/>
              <a:gd name="connsiteX42" fmla="*/ 147982 w 3515235"/>
              <a:gd name="connsiteY42" fmla="*/ 1851728 h 1951277"/>
              <a:gd name="connsiteX43" fmla="*/ 37333 w 3515235"/>
              <a:gd name="connsiteY43" fmla="*/ 1951276 h 1951277"/>
              <a:gd name="connsiteX44" fmla="*/ 0 w 3515235"/>
              <a:gd name="connsiteY44" fmla="*/ 1951276 h 1951277"/>
              <a:gd name="connsiteX45" fmla="*/ 7189 w 3515235"/>
              <a:gd name="connsiteY45" fmla="*/ 1944146 h 1951277"/>
              <a:gd name="connsiteX46" fmla="*/ 186423 w 3515235"/>
              <a:gd name="connsiteY46" fmla="*/ 1784061 h 1951277"/>
              <a:gd name="connsiteX47" fmla="*/ 946889 w 3515235"/>
              <a:gd name="connsiteY47" fmla="*/ 1262658 h 1951277"/>
              <a:gd name="connsiteX48" fmla="*/ 1564887 w 3515235"/>
              <a:gd name="connsiteY48" fmla="*/ 1258882 h 1951277"/>
              <a:gd name="connsiteX49" fmla="*/ 1815968 w 3515235"/>
              <a:gd name="connsiteY49" fmla="*/ 1089794 h 1951277"/>
              <a:gd name="connsiteX50" fmla="*/ 2496347 w 3515235"/>
              <a:gd name="connsiteY50" fmla="*/ 1084742 h 1951277"/>
              <a:gd name="connsiteX51" fmla="*/ 2571956 w 3515235"/>
              <a:gd name="connsiteY51" fmla="*/ 1091413 h 1951277"/>
              <a:gd name="connsiteX52" fmla="*/ 2582377 w 3515235"/>
              <a:gd name="connsiteY52" fmla="*/ 1053961 h 1951277"/>
              <a:gd name="connsiteX53" fmla="*/ 2621923 w 3515235"/>
              <a:gd name="connsiteY53" fmla="*/ 922245 h 1951277"/>
              <a:gd name="connsiteX54" fmla="*/ 2723487 w 3515235"/>
              <a:gd name="connsiteY54" fmla="*/ 682960 h 1951277"/>
              <a:gd name="connsiteX55" fmla="*/ 2926494 w 3515235"/>
              <a:gd name="connsiteY55" fmla="*/ 674641 h 1951277"/>
              <a:gd name="connsiteX56" fmla="*/ 3118875 w 3515235"/>
              <a:gd name="connsiteY56" fmla="*/ 682704 h 1951277"/>
              <a:gd name="connsiteX57" fmla="*/ 3292052 w 3515235"/>
              <a:gd name="connsiteY57" fmla="*/ 599293 h 1951277"/>
              <a:gd name="connsiteX58" fmla="*/ 3322940 w 3515235"/>
              <a:gd name="connsiteY58" fmla="*/ 364774 h 1951277"/>
              <a:gd name="connsiteX59" fmla="*/ 3337775 w 3515235"/>
              <a:gd name="connsiteY59" fmla="*/ 45122 h 1951277"/>
              <a:gd name="connsiteX60" fmla="*/ 3407506 w 3515235"/>
              <a:gd name="connsiteY60"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515235" h="1951277">
                <a:moveTo>
                  <a:pt x="3407506" y="743"/>
                </a:moveTo>
                <a:cubicBezTo>
                  <a:pt x="3437482" y="-2167"/>
                  <a:pt x="3473618" y="3970"/>
                  <a:pt x="3514194" y="10648"/>
                </a:cubicBezTo>
                <a:lnTo>
                  <a:pt x="3515234" y="10946"/>
                </a:lnTo>
                <a:lnTo>
                  <a:pt x="3515234" y="40433"/>
                </a:lnTo>
                <a:lnTo>
                  <a:pt x="3484136" y="31508"/>
                </a:lnTo>
                <a:cubicBezTo>
                  <a:pt x="3446611" y="23212"/>
                  <a:pt x="3415011" y="22204"/>
                  <a:pt x="3392956" y="33381"/>
                </a:cubicBezTo>
                <a:cubicBezTo>
                  <a:pt x="3304737" y="78089"/>
                  <a:pt x="3360856" y="317234"/>
                  <a:pt x="3354827" y="439038"/>
                </a:cubicBezTo>
                <a:cubicBezTo>
                  <a:pt x="3348799" y="560842"/>
                  <a:pt x="3329761" y="608082"/>
                  <a:pt x="3287775" y="652893"/>
                </a:cubicBezTo>
                <a:cubicBezTo>
                  <a:pt x="3245788" y="697703"/>
                  <a:pt x="3192570" y="701247"/>
                  <a:pt x="3102906" y="707906"/>
                </a:cubicBezTo>
                <a:cubicBezTo>
                  <a:pt x="3013243" y="714566"/>
                  <a:pt x="2855551" y="674899"/>
                  <a:pt x="2749791" y="692849"/>
                </a:cubicBezTo>
                <a:cubicBezTo>
                  <a:pt x="2699869" y="716174"/>
                  <a:pt x="2667552" y="873007"/>
                  <a:pt x="2619153" y="1019113"/>
                </a:cubicBezTo>
                <a:cubicBezTo>
                  <a:pt x="2613103" y="1037377"/>
                  <a:pt x="2607052" y="1057631"/>
                  <a:pt x="2600973" y="1079350"/>
                </a:cubicBezTo>
                <a:lnTo>
                  <a:pt x="2597105" y="1093892"/>
                </a:lnTo>
                <a:lnTo>
                  <a:pt x="2737101" y="1108882"/>
                </a:lnTo>
                <a:cubicBezTo>
                  <a:pt x="2884990" y="1124009"/>
                  <a:pt x="3013445" y="1132000"/>
                  <a:pt x="3107430" y="1104871"/>
                </a:cubicBezTo>
                <a:cubicBezTo>
                  <a:pt x="3232745" y="1068698"/>
                  <a:pt x="3185971" y="959716"/>
                  <a:pt x="3335176" y="875375"/>
                </a:cubicBezTo>
                <a:cubicBezTo>
                  <a:pt x="3372477" y="854290"/>
                  <a:pt x="3419351" y="831885"/>
                  <a:pt x="3472053" y="808782"/>
                </a:cubicBezTo>
                <a:lnTo>
                  <a:pt x="3515235" y="790997"/>
                </a:lnTo>
                <a:lnTo>
                  <a:pt x="3515235" y="825182"/>
                </a:lnTo>
                <a:lnTo>
                  <a:pt x="3491597" y="835013"/>
                </a:lnTo>
                <a:cubicBezTo>
                  <a:pt x="3440825" y="857520"/>
                  <a:pt x="3395489" y="879444"/>
                  <a:pt x="3358817" y="900286"/>
                </a:cubicBezTo>
                <a:cubicBezTo>
                  <a:pt x="3212129" y="983654"/>
                  <a:pt x="3259083" y="1093679"/>
                  <a:pt x="3127943" y="1130322"/>
                </a:cubicBezTo>
                <a:cubicBezTo>
                  <a:pt x="3029588" y="1157804"/>
                  <a:pt x="2887863" y="1151102"/>
                  <a:pt x="2731776" y="1136462"/>
                </a:cubicBezTo>
                <a:lnTo>
                  <a:pt x="2589644" y="1121951"/>
                </a:lnTo>
                <a:lnTo>
                  <a:pt x="2582619" y="1148368"/>
                </a:lnTo>
                <a:cubicBezTo>
                  <a:pt x="2545625" y="1293073"/>
                  <a:pt x="2506578" y="1471459"/>
                  <a:pt x="2459399" y="1569484"/>
                </a:cubicBezTo>
                <a:cubicBezTo>
                  <a:pt x="2396493" y="1700183"/>
                  <a:pt x="2365358" y="1740137"/>
                  <a:pt x="2241717" y="1803309"/>
                </a:cubicBezTo>
                <a:cubicBezTo>
                  <a:pt x="2118075" y="1866480"/>
                  <a:pt x="1887682" y="1906705"/>
                  <a:pt x="1717548" y="1948517"/>
                </a:cubicBezTo>
                <a:lnTo>
                  <a:pt x="1703683" y="1951277"/>
                </a:lnTo>
                <a:lnTo>
                  <a:pt x="1533478" y="1951277"/>
                </a:lnTo>
                <a:lnTo>
                  <a:pt x="1641431" y="1927675"/>
                </a:lnTo>
                <a:cubicBezTo>
                  <a:pt x="1766318" y="1901837"/>
                  <a:pt x="1911247" y="1874686"/>
                  <a:pt x="2005052" y="1849782"/>
                </a:cubicBezTo>
                <a:cubicBezTo>
                  <a:pt x="2130126" y="1816576"/>
                  <a:pt x="2203287" y="1809447"/>
                  <a:pt x="2276302" y="1753711"/>
                </a:cubicBezTo>
                <a:cubicBezTo>
                  <a:pt x="2349317" y="1697974"/>
                  <a:pt x="2385538" y="1653940"/>
                  <a:pt x="2443141" y="1515363"/>
                </a:cubicBezTo>
                <a:cubicBezTo>
                  <a:pt x="2479143" y="1428753"/>
                  <a:pt x="2521728" y="1272911"/>
                  <a:pt x="2560011" y="1134339"/>
                </a:cubicBezTo>
                <a:lnTo>
                  <a:pt x="2564156" y="1119444"/>
                </a:lnTo>
                <a:lnTo>
                  <a:pt x="2484209" y="1112259"/>
                </a:lnTo>
                <a:cubicBezTo>
                  <a:pt x="2265838" y="1095394"/>
                  <a:pt x="1964287" y="1089986"/>
                  <a:pt x="1829142" y="1110070"/>
                </a:cubicBezTo>
                <a:cubicBezTo>
                  <a:pt x="1674690" y="1133024"/>
                  <a:pt x="1709984" y="1228417"/>
                  <a:pt x="1645265" y="1257869"/>
                </a:cubicBezTo>
                <a:cubicBezTo>
                  <a:pt x="1580545" y="1287322"/>
                  <a:pt x="1547296" y="1284480"/>
                  <a:pt x="1440827" y="1286783"/>
                </a:cubicBezTo>
                <a:cubicBezTo>
                  <a:pt x="1334358" y="1289086"/>
                  <a:pt x="1169338" y="1219889"/>
                  <a:pt x="1006450" y="1271690"/>
                </a:cubicBezTo>
                <a:cubicBezTo>
                  <a:pt x="843562" y="1323490"/>
                  <a:pt x="657572" y="1452859"/>
                  <a:pt x="463498" y="1597588"/>
                </a:cubicBezTo>
                <a:cubicBezTo>
                  <a:pt x="366461" y="1669953"/>
                  <a:pt x="256426" y="1757991"/>
                  <a:pt x="147982" y="1851728"/>
                </a:cubicBezTo>
                <a:lnTo>
                  <a:pt x="37333" y="1951276"/>
                </a:lnTo>
                <a:lnTo>
                  <a:pt x="0" y="1951276"/>
                </a:lnTo>
                <a:lnTo>
                  <a:pt x="7189" y="1944146"/>
                </a:lnTo>
                <a:cubicBezTo>
                  <a:pt x="67928" y="1886249"/>
                  <a:pt x="128902" y="1831064"/>
                  <a:pt x="186423" y="1784061"/>
                </a:cubicBezTo>
                <a:cubicBezTo>
                  <a:pt x="416510" y="1596048"/>
                  <a:pt x="717146" y="1350188"/>
                  <a:pt x="946889" y="1262658"/>
                </a:cubicBezTo>
                <a:cubicBezTo>
                  <a:pt x="1176633" y="1175128"/>
                  <a:pt x="1420041" y="1287693"/>
                  <a:pt x="1564887" y="1258882"/>
                </a:cubicBezTo>
                <a:cubicBezTo>
                  <a:pt x="1709733" y="1230072"/>
                  <a:pt x="1646235" y="1117539"/>
                  <a:pt x="1815968" y="1089794"/>
                </a:cubicBezTo>
                <a:cubicBezTo>
                  <a:pt x="1964486" y="1065517"/>
                  <a:pt x="2278087" y="1068607"/>
                  <a:pt x="2496347" y="1084742"/>
                </a:cubicBezTo>
                <a:lnTo>
                  <a:pt x="2571956" y="1091413"/>
                </a:lnTo>
                <a:lnTo>
                  <a:pt x="2582377" y="1053961"/>
                </a:lnTo>
                <a:cubicBezTo>
                  <a:pt x="2596828" y="1002679"/>
                  <a:pt x="2610242" y="956929"/>
                  <a:pt x="2621923" y="922245"/>
                </a:cubicBezTo>
                <a:cubicBezTo>
                  <a:pt x="2668646" y="783511"/>
                  <a:pt x="2672725" y="724228"/>
                  <a:pt x="2723487" y="682960"/>
                </a:cubicBezTo>
                <a:cubicBezTo>
                  <a:pt x="2774249" y="641692"/>
                  <a:pt x="2860596" y="674684"/>
                  <a:pt x="2926494" y="674641"/>
                </a:cubicBezTo>
                <a:cubicBezTo>
                  <a:pt x="2992392" y="674597"/>
                  <a:pt x="3029818" y="687520"/>
                  <a:pt x="3118875" y="682704"/>
                </a:cubicBezTo>
                <a:cubicBezTo>
                  <a:pt x="3207933" y="677888"/>
                  <a:pt x="3258041" y="652282"/>
                  <a:pt x="3292052" y="599293"/>
                </a:cubicBezTo>
                <a:cubicBezTo>
                  <a:pt x="3326063" y="546305"/>
                  <a:pt x="3329882" y="448107"/>
                  <a:pt x="3322940" y="364774"/>
                </a:cubicBezTo>
                <a:cubicBezTo>
                  <a:pt x="3315998" y="281441"/>
                  <a:pt x="3305899" y="104143"/>
                  <a:pt x="3337775" y="45122"/>
                </a:cubicBezTo>
                <a:cubicBezTo>
                  <a:pt x="3353713" y="15611"/>
                  <a:pt x="3377530" y="3654"/>
                  <a:pt x="3407506" y="743"/>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15" name="Tittel 1">
            <a:extLst>
              <a:ext uri="{FF2B5EF4-FFF2-40B4-BE49-F238E27FC236}">
                <a16:creationId xmlns:a16="http://schemas.microsoft.com/office/drawing/2014/main" id="{0F294901-B1FE-AF42-B658-F50E1C4AE087}"/>
              </a:ext>
            </a:extLst>
          </p:cNvPr>
          <p:cNvSpPr>
            <a:spLocks noGrp="1"/>
          </p:cNvSpPr>
          <p:nvPr>
            <p:ph type="title"/>
          </p:nvPr>
        </p:nvSpPr>
        <p:spPr>
          <a:xfrm>
            <a:off x="1121664" y="1040617"/>
            <a:ext cx="4809580" cy="1455365"/>
          </a:xfrm>
        </p:spPr>
        <p:txBody>
          <a:bodyPr/>
          <a:lstStyle/>
          <a:p>
            <a:r>
              <a:rPr lang="nb-NO"/>
              <a:t>Klikk for å redigere tittelstil</a:t>
            </a:r>
          </a:p>
        </p:txBody>
      </p:sp>
      <p:sp>
        <p:nvSpPr>
          <p:cNvPr id="16" name="Plassholder for innhold 2">
            <a:extLst>
              <a:ext uri="{FF2B5EF4-FFF2-40B4-BE49-F238E27FC236}">
                <a16:creationId xmlns:a16="http://schemas.microsoft.com/office/drawing/2014/main" id="{765295F9-3E1F-844D-92A2-C782C7F5ADF8}"/>
              </a:ext>
            </a:extLst>
          </p:cNvPr>
          <p:cNvSpPr>
            <a:spLocks noGrp="1"/>
          </p:cNvSpPr>
          <p:nvPr>
            <p:ph idx="1"/>
          </p:nvPr>
        </p:nvSpPr>
        <p:spPr>
          <a:xfrm>
            <a:off x="1113341" y="2860225"/>
            <a:ext cx="4817902" cy="3186348"/>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tekst 2">
            <a:extLst>
              <a:ext uri="{FF2B5EF4-FFF2-40B4-BE49-F238E27FC236}">
                <a16:creationId xmlns:a16="http://schemas.microsoft.com/office/drawing/2014/main" id="{B312B7EA-5C41-5842-93A8-E410DD44013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476501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8">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graphicFrame>
        <p:nvGraphicFramePr>
          <p:cNvPr id="6" name="Diagram 5">
            <a:extLst>
              <a:ext uri="{FF2B5EF4-FFF2-40B4-BE49-F238E27FC236}">
                <a16:creationId xmlns:a16="http://schemas.microsoft.com/office/drawing/2014/main" id="{EA638C48-B285-3944-8877-89BA08CB7D35}"/>
              </a:ext>
            </a:extLst>
          </p:cNvPr>
          <p:cNvGraphicFramePr/>
          <p:nvPr userDrawn="1"/>
        </p:nvGraphicFramePr>
        <p:xfrm>
          <a:off x="1113339" y="1038148"/>
          <a:ext cx="10254877" cy="5100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4817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nhold-9">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Plassholder for innhold 7">
            <a:extLst>
              <a:ext uri="{FF2B5EF4-FFF2-40B4-BE49-F238E27FC236}">
                <a16:creationId xmlns:a16="http://schemas.microsoft.com/office/drawing/2014/main" id="{D8736787-DCB0-4E46-8F63-405F22B7DAC4}"/>
              </a:ext>
            </a:extLst>
          </p:cNvPr>
          <p:cNvSpPr>
            <a:spLocks noGrp="1"/>
          </p:cNvSpPr>
          <p:nvPr>
            <p:ph sz="quarter" idx="11" hasCustomPrompt="1"/>
          </p:nvPr>
        </p:nvSpPr>
        <p:spPr>
          <a:xfrm>
            <a:off x="1209963" y="1025237"/>
            <a:ext cx="9937750" cy="5208588"/>
          </a:xfrm>
        </p:spPr>
        <p:txBody>
          <a:bodyPr/>
          <a:lstStyle>
            <a:lvl1pPr marL="0" indent="0">
              <a:buNone/>
              <a:defRPr/>
            </a:lvl1pPr>
          </a:lstStyle>
          <a:p>
            <a:pPr lvl="0"/>
            <a:r>
              <a:rPr lang="nb-NO"/>
              <a:t>Sett inn tabell eller graf</a:t>
            </a:r>
          </a:p>
        </p:txBody>
      </p:sp>
    </p:spTree>
    <p:extLst>
      <p:ext uri="{BB962C8B-B14F-4D97-AF65-F5344CB8AC3E}">
        <p14:creationId xmlns:p14="http://schemas.microsoft.com/office/powerpoint/2010/main" val="480205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e-1">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BA6441F-70F6-604B-B4D0-135C2CFFA7A8}"/>
              </a:ext>
            </a:extLst>
          </p:cNvPr>
          <p:cNvSpPr/>
          <p:nvPr userDrawn="1"/>
        </p:nvSpPr>
        <p:spPr>
          <a:xfrm>
            <a:off x="1202723" y="1070918"/>
            <a:ext cx="4333103" cy="48610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5" name="Tittel 1">
            <a:extLst>
              <a:ext uri="{FF2B5EF4-FFF2-40B4-BE49-F238E27FC236}">
                <a16:creationId xmlns:a16="http://schemas.microsoft.com/office/drawing/2014/main" id="{FC968602-4A92-1242-97A2-776203AB7AE2}"/>
              </a:ext>
            </a:extLst>
          </p:cNvPr>
          <p:cNvSpPr>
            <a:spLocks noGrp="1"/>
          </p:cNvSpPr>
          <p:nvPr>
            <p:ph type="title" hasCustomPrompt="1"/>
          </p:nvPr>
        </p:nvSpPr>
        <p:spPr>
          <a:xfrm>
            <a:off x="1665360" y="1538344"/>
            <a:ext cx="3310294" cy="3981009"/>
          </a:xfrm>
        </p:spPr>
        <p:txBody>
          <a:bodyPr anchor="t">
            <a:normAutofit/>
          </a:bodyPr>
          <a:lstStyle>
            <a:lvl1pPr>
              <a:spcAft>
                <a:spcPts val="600"/>
              </a:spcAft>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b-NO"/>
              <a:t>Klikk for å redigere bildetekst</a:t>
            </a:r>
          </a:p>
        </p:txBody>
      </p:sp>
      <p:sp>
        <p:nvSpPr>
          <p:cNvPr id="7" name="Plassholder for bilde 3">
            <a:extLst>
              <a:ext uri="{FF2B5EF4-FFF2-40B4-BE49-F238E27FC236}">
                <a16:creationId xmlns:a16="http://schemas.microsoft.com/office/drawing/2014/main" id="{2C789A26-671D-7342-A8EC-79B521D5DAA0}"/>
              </a:ext>
            </a:extLst>
          </p:cNvPr>
          <p:cNvSpPr>
            <a:spLocks noGrp="1"/>
          </p:cNvSpPr>
          <p:nvPr>
            <p:ph type="pic" sz="quarter" idx="10" hasCustomPrompt="1"/>
          </p:nvPr>
        </p:nvSpPr>
        <p:spPr>
          <a:xfrm>
            <a:off x="5535827" y="1070918"/>
            <a:ext cx="5453450" cy="4861060"/>
          </a:xfrm>
          <a:solidFill>
            <a:schemeClr val="bg2"/>
          </a:solidFill>
        </p:spPr>
        <p:txBody>
          <a:bodyPr tIns="360000" rIns="360000" bIns="46800" anchor="t" anchorCtr="1"/>
          <a:lstStyle>
            <a:lvl1pPr marL="2160000" indent="0" algn="l">
              <a:buNone/>
              <a:defRPr>
                <a:solidFill>
                  <a:schemeClr val="tx1"/>
                </a:solidFill>
              </a:defRPr>
            </a:lvl1pPr>
          </a:lstStyle>
          <a:p>
            <a:pPr lvl="0"/>
            <a:r>
              <a:rPr lang="nb-NO"/>
              <a:t>Klikk på ikonet for å legge til bilde</a:t>
            </a:r>
          </a:p>
        </p:txBody>
      </p:sp>
      <p:sp>
        <p:nvSpPr>
          <p:cNvPr id="6" name="Plassholder for tekst 2">
            <a:extLst>
              <a:ext uri="{FF2B5EF4-FFF2-40B4-BE49-F238E27FC236}">
                <a16:creationId xmlns:a16="http://schemas.microsoft.com/office/drawing/2014/main" id="{600906E0-649E-2343-9AB0-16D6C2A91FFB}"/>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744246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2">
    <p:bg>
      <p:bgPr>
        <a:solidFill>
          <a:schemeClr val="accent3"/>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tx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5" name="Bilde 4">
            <a:extLst>
              <a:ext uri="{FF2B5EF4-FFF2-40B4-BE49-F238E27FC236}">
                <a16:creationId xmlns:a16="http://schemas.microsoft.com/office/drawing/2014/main" id="{DD6E9E5E-BF72-BB45-A042-66E50AE325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8"/>
            <a:ext cx="1034494" cy="234225"/>
          </a:xfrm>
          <a:prstGeom prst="rect">
            <a:avLst/>
          </a:prstGeom>
        </p:spPr>
      </p:pic>
    </p:spTree>
    <p:extLst>
      <p:ext uri="{BB962C8B-B14F-4D97-AF65-F5344CB8AC3E}">
        <p14:creationId xmlns:p14="http://schemas.microsoft.com/office/powerpoint/2010/main" val="316981005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e-2">
    <p:bg>
      <p:bgPr>
        <a:solidFill>
          <a:schemeClr val="tx1"/>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84BB5AD-4305-554B-82EF-9BC71ACFEF4F}"/>
              </a:ext>
            </a:extLst>
          </p:cNvPr>
          <p:cNvSpPr>
            <a:spLocks noGrp="1"/>
          </p:cNvSpPr>
          <p:nvPr>
            <p:ph type="pic" sz="quarter" idx="10" hasCustomPrompt="1"/>
          </p:nvPr>
        </p:nvSpPr>
        <p:spPr>
          <a:xfrm>
            <a:off x="0" y="0"/>
            <a:ext cx="12192000" cy="6858000"/>
          </a:xfrm>
          <a:solidFill>
            <a:schemeClr val="bg2"/>
          </a:solidFill>
        </p:spPr>
        <p:txBody>
          <a:bodyPr tIns="720000" rIns="90000" bIns="46800" anchor="t" anchorCtr="1"/>
          <a:lstStyle>
            <a:lvl1pPr marL="2160000" indent="0" algn="l">
              <a:buNone/>
              <a:defRPr>
                <a:solidFill>
                  <a:schemeClr val="tx1"/>
                </a:solidFill>
              </a:defRPr>
            </a:lvl1pPr>
          </a:lstStyle>
          <a:p>
            <a:pPr lvl="0"/>
            <a:r>
              <a:rPr lang="nb-NO"/>
              <a:t>Klikk på ikonet for å legge til bilde</a:t>
            </a:r>
          </a:p>
        </p:txBody>
      </p:sp>
      <p:sp>
        <p:nvSpPr>
          <p:cNvPr id="4" name="Plassholder for tekst 2">
            <a:extLst>
              <a:ext uri="{FF2B5EF4-FFF2-40B4-BE49-F238E27FC236}">
                <a16:creationId xmlns:a16="http://schemas.microsoft.com/office/drawing/2014/main" id="{46B40C37-EFE7-F34D-9CE6-80BE4ADBA84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94473581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3">
    <p:bg>
      <p:bgRef idx="1001">
        <a:schemeClr val="bg1"/>
      </p:bgRef>
    </p:bg>
    <p:spTree>
      <p:nvGrpSpPr>
        <p:cNvPr id="1" name=""/>
        <p:cNvGrpSpPr/>
        <p:nvPr/>
      </p:nvGrpSpPr>
      <p:grpSpPr>
        <a:xfrm>
          <a:off x="0" y="0"/>
          <a:ext cx="0" cy="0"/>
          <a:chOff x="0" y="0"/>
          <a:chExt cx="0" cy="0"/>
        </a:xfrm>
      </p:grpSpPr>
      <p:sp>
        <p:nvSpPr>
          <p:cNvPr id="24" name="Plassholder for bilde 23">
            <a:extLst>
              <a:ext uri="{FF2B5EF4-FFF2-40B4-BE49-F238E27FC236}">
                <a16:creationId xmlns:a16="http://schemas.microsoft.com/office/drawing/2014/main" id="{B39F6812-F81D-5A47-A283-D0083DAF7717}"/>
              </a:ext>
            </a:extLst>
          </p:cNvPr>
          <p:cNvSpPr>
            <a:spLocks noGrp="1"/>
          </p:cNvSpPr>
          <p:nvPr>
            <p:ph type="pic" sz="quarter" idx="10" hasCustomPrompt="1"/>
          </p:nvPr>
        </p:nvSpPr>
        <p:spPr>
          <a:xfrm>
            <a:off x="0" y="0"/>
            <a:ext cx="12192000" cy="6858000"/>
          </a:xfrm>
          <a:custGeom>
            <a:avLst/>
            <a:gdLst>
              <a:gd name="connsiteX0" fmla="*/ 9786144 w 12192000"/>
              <a:gd name="connsiteY0" fmla="*/ 4986001 h 6858000"/>
              <a:gd name="connsiteX1" fmla="*/ 9834849 w 12192000"/>
              <a:gd name="connsiteY1" fmla="*/ 4999640 h 6858000"/>
              <a:gd name="connsiteX2" fmla="*/ 10188450 w 12192000"/>
              <a:gd name="connsiteY2" fmla="*/ 5060614 h 6858000"/>
              <a:gd name="connsiteX3" fmla="*/ 10240485 w 12192000"/>
              <a:gd name="connsiteY3" fmla="*/ 5058450 h 6858000"/>
              <a:gd name="connsiteX4" fmla="*/ 10234273 w 12192000"/>
              <a:gd name="connsiteY4" fmla="*/ 5106646 h 6858000"/>
              <a:gd name="connsiteX5" fmla="*/ 10111402 w 12192000"/>
              <a:gd name="connsiteY5" fmla="*/ 5445740 h 6858000"/>
              <a:gd name="connsiteX6" fmla="*/ 9788174 w 12192000"/>
              <a:gd name="connsiteY6" fmla="*/ 4989462 h 6858000"/>
              <a:gd name="connsiteX7" fmla="*/ 9276572 w 12192000"/>
              <a:gd name="connsiteY7" fmla="*/ 4781945 h 6858000"/>
              <a:gd name="connsiteX8" fmla="*/ 9449908 w 12192000"/>
              <a:gd name="connsiteY8" fmla="*/ 4845262 h 6858000"/>
              <a:gd name="connsiteX9" fmla="*/ 9456173 w 12192000"/>
              <a:gd name="connsiteY9" fmla="*/ 4848415 h 6858000"/>
              <a:gd name="connsiteX10" fmla="*/ 9460002 w 12192000"/>
              <a:gd name="connsiteY10" fmla="*/ 4884050 h 6858000"/>
              <a:gd name="connsiteX11" fmla="*/ 9593967 w 12192000"/>
              <a:gd name="connsiteY11" fmla="*/ 6251380 h 6858000"/>
              <a:gd name="connsiteX12" fmla="*/ 8476039 w 12192000"/>
              <a:gd name="connsiteY12" fmla="*/ 6289753 h 6858000"/>
              <a:gd name="connsiteX13" fmla="*/ 8358737 w 12192000"/>
              <a:gd name="connsiteY13" fmla="*/ 6821968 h 6858000"/>
              <a:gd name="connsiteX14" fmla="*/ 8363448 w 12192000"/>
              <a:gd name="connsiteY14" fmla="*/ 6858000 h 6858000"/>
              <a:gd name="connsiteX15" fmla="*/ 6523831 w 12192000"/>
              <a:gd name="connsiteY15" fmla="*/ 6858000 h 6858000"/>
              <a:gd name="connsiteX16" fmla="*/ 6549148 w 12192000"/>
              <a:gd name="connsiteY16" fmla="*/ 6847247 h 6858000"/>
              <a:gd name="connsiteX17" fmla="*/ 6590538 w 12192000"/>
              <a:gd name="connsiteY17" fmla="*/ 6827367 h 6858000"/>
              <a:gd name="connsiteX18" fmla="*/ 6898956 w 12192000"/>
              <a:gd name="connsiteY18" fmla="*/ 6613924 h 6858000"/>
              <a:gd name="connsiteX19" fmla="*/ 7402820 w 12192000"/>
              <a:gd name="connsiteY19" fmla="*/ 6551217 h 6858000"/>
              <a:gd name="connsiteX20" fmla="*/ 7937506 w 12192000"/>
              <a:gd name="connsiteY20" fmla="*/ 6451474 h 6858000"/>
              <a:gd name="connsiteX21" fmla="*/ 8174431 w 12192000"/>
              <a:gd name="connsiteY21" fmla="*/ 6237169 h 6858000"/>
              <a:gd name="connsiteX22" fmla="*/ 8380774 w 12192000"/>
              <a:gd name="connsiteY22" fmla="*/ 5702518 h 6858000"/>
              <a:gd name="connsiteX23" fmla="*/ 8538898 w 12192000"/>
              <a:gd name="connsiteY23" fmla="*/ 5388653 h 6858000"/>
              <a:gd name="connsiteX24" fmla="*/ 8889422 w 12192000"/>
              <a:gd name="connsiteY24" fmla="*/ 5433924 h 6858000"/>
              <a:gd name="connsiteX25" fmla="*/ 9078325 w 12192000"/>
              <a:gd name="connsiteY25" fmla="*/ 5394959 h 6858000"/>
              <a:gd name="connsiteX26" fmla="*/ 9163463 w 12192000"/>
              <a:gd name="connsiteY26" fmla="*/ 5187638 h 6858000"/>
              <a:gd name="connsiteX27" fmla="*/ 9236224 w 12192000"/>
              <a:gd name="connsiteY27" fmla="*/ 4786743 h 6858000"/>
              <a:gd name="connsiteX28" fmla="*/ 9276572 w 12192000"/>
              <a:gd name="connsiteY28" fmla="*/ 4781945 h 6858000"/>
              <a:gd name="connsiteX29" fmla="*/ 9509668 w 12192000"/>
              <a:gd name="connsiteY29" fmla="*/ 4647331 h 6858000"/>
              <a:gd name="connsiteX30" fmla="*/ 9681598 w 12192000"/>
              <a:gd name="connsiteY30" fmla="*/ 4863914 h 6858000"/>
              <a:gd name="connsiteX31" fmla="*/ 9723349 w 12192000"/>
              <a:gd name="connsiteY31" fmla="*/ 4937448 h 6858000"/>
              <a:gd name="connsiteX32" fmla="*/ 9658487 w 12192000"/>
              <a:gd name="connsiteY32" fmla="*/ 4915289 h 6858000"/>
              <a:gd name="connsiteX33" fmla="*/ 9498865 w 12192000"/>
              <a:gd name="connsiteY33" fmla="*/ 4837612 h 6858000"/>
              <a:gd name="connsiteX34" fmla="*/ 9488731 w 12192000"/>
              <a:gd name="connsiteY34" fmla="*/ 4832414 h 6858000"/>
              <a:gd name="connsiteX35" fmla="*/ 9488295 w 12192000"/>
              <a:gd name="connsiteY35" fmla="*/ 4829469 h 6858000"/>
              <a:gd name="connsiteX36" fmla="*/ 9491254 w 12192000"/>
              <a:gd name="connsiteY36" fmla="*/ 4659488 h 6858000"/>
              <a:gd name="connsiteX37" fmla="*/ 9509668 w 12192000"/>
              <a:gd name="connsiteY37" fmla="*/ 4647331 h 6858000"/>
              <a:gd name="connsiteX38" fmla="*/ 10600403 w 12192000"/>
              <a:gd name="connsiteY38" fmla="*/ 4564182 h 6858000"/>
              <a:gd name="connsiteX39" fmla="*/ 10758042 w 12192000"/>
              <a:gd name="connsiteY39" fmla="*/ 4598604 h 6858000"/>
              <a:gd name="connsiteX40" fmla="*/ 10766760 w 12192000"/>
              <a:gd name="connsiteY40" fmla="*/ 4785638 h 6858000"/>
              <a:gd name="connsiteX41" fmla="*/ 10762672 w 12192000"/>
              <a:gd name="connsiteY41" fmla="*/ 4826813 h 6858000"/>
              <a:gd name="connsiteX42" fmla="*/ 10712944 w 12192000"/>
              <a:gd name="connsiteY42" fmla="*/ 4861577 h 6858000"/>
              <a:gd name="connsiteX43" fmla="*/ 10657572 w 12192000"/>
              <a:gd name="connsiteY43" fmla="*/ 4897319 h 6858000"/>
              <a:gd name="connsiteX44" fmla="*/ 10339877 w 12192000"/>
              <a:gd name="connsiteY44" fmla="*/ 5026678 h 6858000"/>
              <a:gd name="connsiteX45" fmla="*/ 10285904 w 12192000"/>
              <a:gd name="connsiteY45" fmla="*/ 5032100 h 6858000"/>
              <a:gd name="connsiteX46" fmla="*/ 10296304 w 12192000"/>
              <a:gd name="connsiteY46" fmla="*/ 4932506 h 6858000"/>
              <a:gd name="connsiteX47" fmla="*/ 10408820 w 12192000"/>
              <a:gd name="connsiteY47" fmla="*/ 4624300 h 6858000"/>
              <a:gd name="connsiteX48" fmla="*/ 10600403 w 12192000"/>
              <a:gd name="connsiteY48" fmla="*/ 4564182 h 6858000"/>
              <a:gd name="connsiteX49" fmla="*/ 11552280 w 12192000"/>
              <a:gd name="connsiteY49" fmla="*/ 4272846 h 6858000"/>
              <a:gd name="connsiteX50" fmla="*/ 11554446 w 12192000"/>
              <a:gd name="connsiteY50" fmla="*/ 4295168 h 6858000"/>
              <a:gd name="connsiteX51" fmla="*/ 11544439 w 12192000"/>
              <a:gd name="connsiteY51" fmla="*/ 4421841 h 6858000"/>
              <a:gd name="connsiteX52" fmla="*/ 10853777 w 12192000"/>
              <a:gd name="connsiteY52" fmla="*/ 4911103 h 6858000"/>
              <a:gd name="connsiteX53" fmla="*/ 10800450 w 12192000"/>
              <a:gd name="connsiteY53" fmla="*/ 4874761 h 6858000"/>
              <a:gd name="connsiteX54" fmla="*/ 10797098 w 12192000"/>
              <a:gd name="connsiteY54" fmla="*/ 4830803 h 6858000"/>
              <a:gd name="connsiteX55" fmla="*/ 10875345 w 12192000"/>
              <a:gd name="connsiteY55" fmla="*/ 4772739 h 6858000"/>
              <a:gd name="connsiteX56" fmla="*/ 10995076 w 12192000"/>
              <a:gd name="connsiteY56" fmla="*/ 4685211 h 6858000"/>
              <a:gd name="connsiteX57" fmla="*/ 11533324 w 12192000"/>
              <a:gd name="connsiteY57" fmla="*/ 4283843 h 6858000"/>
              <a:gd name="connsiteX58" fmla="*/ 12139982 w 12192000"/>
              <a:gd name="connsiteY58" fmla="*/ 3820717 h 6858000"/>
              <a:gd name="connsiteX59" fmla="*/ 12192000 w 12192000"/>
              <a:gd name="connsiteY59" fmla="*/ 3825228 h 6858000"/>
              <a:gd name="connsiteX60" fmla="*/ 12192000 w 12192000"/>
              <a:gd name="connsiteY60" fmla="*/ 6858000 h 6858000"/>
              <a:gd name="connsiteX61" fmla="*/ 8395884 w 12192000"/>
              <a:gd name="connsiteY61" fmla="*/ 6858000 h 6858000"/>
              <a:gd name="connsiteX62" fmla="*/ 8380116 w 12192000"/>
              <a:gd name="connsiteY62" fmla="*/ 6718925 h 6858000"/>
              <a:gd name="connsiteX63" fmla="*/ 8451993 w 12192000"/>
              <a:gd name="connsiteY63" fmla="*/ 6354844 h 6858000"/>
              <a:gd name="connsiteX64" fmla="*/ 9621757 w 12192000"/>
              <a:gd name="connsiteY64" fmla="*/ 6264527 h 6858000"/>
              <a:gd name="connsiteX65" fmla="*/ 9501965 w 12192000"/>
              <a:gd name="connsiteY65" fmla="*/ 4921744 h 6858000"/>
              <a:gd name="connsiteX66" fmla="*/ 9493915 w 12192000"/>
              <a:gd name="connsiteY66" fmla="*/ 4867410 h 6858000"/>
              <a:gd name="connsiteX67" fmla="*/ 9585145 w 12192000"/>
              <a:gd name="connsiteY67" fmla="*/ 4913323 h 6858000"/>
              <a:gd name="connsiteX68" fmla="*/ 9713824 w 12192000"/>
              <a:gd name="connsiteY68" fmla="*/ 4965750 h 6858000"/>
              <a:gd name="connsiteX69" fmla="*/ 9744258 w 12192000"/>
              <a:gd name="connsiteY69" fmla="*/ 4974272 h 6858000"/>
              <a:gd name="connsiteX70" fmla="*/ 9772474 w 12192000"/>
              <a:gd name="connsiteY70" fmla="*/ 5023970 h 6858000"/>
              <a:gd name="connsiteX71" fmla="*/ 10099844 w 12192000"/>
              <a:gd name="connsiteY71" fmla="*/ 5483603 h 6858000"/>
              <a:gd name="connsiteX72" fmla="*/ 10282914 w 12192000"/>
              <a:gd name="connsiteY72" fmla="*/ 5060730 h 6858000"/>
              <a:gd name="connsiteX73" fmla="*/ 10283338 w 12192000"/>
              <a:gd name="connsiteY73" fmla="*/ 5056668 h 6858000"/>
              <a:gd name="connsiteX74" fmla="*/ 10289580 w 12192000"/>
              <a:gd name="connsiteY74" fmla="*/ 5056408 h 6858000"/>
              <a:gd name="connsiteX75" fmla="*/ 10570964 w 12192000"/>
              <a:gd name="connsiteY75" fmla="*/ 4973772 h 6858000"/>
              <a:gd name="connsiteX76" fmla="*/ 10669825 w 12192000"/>
              <a:gd name="connsiteY76" fmla="*/ 4919369 h 6858000"/>
              <a:gd name="connsiteX77" fmla="*/ 10761462 w 12192000"/>
              <a:gd name="connsiteY77" fmla="*/ 4856794 h 6858000"/>
              <a:gd name="connsiteX78" fmla="*/ 10762191 w 12192000"/>
              <a:gd name="connsiteY78" fmla="*/ 4891125 h 6858000"/>
              <a:gd name="connsiteX79" fmla="*/ 10803740 w 12192000"/>
              <a:gd name="connsiteY79" fmla="*/ 4943786 h 6858000"/>
              <a:gd name="connsiteX80" fmla="*/ 11379061 w 12192000"/>
              <a:gd name="connsiteY80" fmla="*/ 4686989 h 6858000"/>
              <a:gd name="connsiteX81" fmla="*/ 11587180 w 12192000"/>
              <a:gd name="connsiteY81" fmla="*/ 4296789 h 6858000"/>
              <a:gd name="connsiteX82" fmla="*/ 11583818 w 12192000"/>
              <a:gd name="connsiteY82" fmla="*/ 4254550 h 6858000"/>
              <a:gd name="connsiteX83" fmla="*/ 11600203 w 12192000"/>
              <a:gd name="connsiteY83" fmla="*/ 4245044 h 6858000"/>
              <a:gd name="connsiteX84" fmla="*/ 11996365 w 12192000"/>
              <a:gd name="connsiteY84" fmla="*/ 4165559 h 6858000"/>
              <a:gd name="connsiteX85" fmla="*/ 12139982 w 12192000"/>
              <a:gd name="connsiteY85" fmla="*/ 3820717 h 6858000"/>
              <a:gd name="connsiteX86" fmla="*/ 12051821 w 12192000"/>
              <a:gd name="connsiteY86" fmla="*/ 2767744 h 6858000"/>
              <a:gd name="connsiteX87" fmla="*/ 12163785 w 12192000"/>
              <a:gd name="connsiteY87" fmla="*/ 2793265 h 6858000"/>
              <a:gd name="connsiteX88" fmla="*/ 12192000 w 12192000"/>
              <a:gd name="connsiteY88" fmla="*/ 2796554 h 6858000"/>
              <a:gd name="connsiteX89" fmla="*/ 12192000 w 12192000"/>
              <a:gd name="connsiteY89" fmla="*/ 3795140 h 6858000"/>
              <a:gd name="connsiteX90" fmla="*/ 12164342 w 12192000"/>
              <a:gd name="connsiteY90" fmla="*/ 3793692 h 6858000"/>
              <a:gd name="connsiteX91" fmla="*/ 12121038 w 12192000"/>
              <a:gd name="connsiteY91" fmla="*/ 3793774 h 6858000"/>
              <a:gd name="connsiteX92" fmla="*/ 12031285 w 12192000"/>
              <a:gd name="connsiteY92" fmla="*/ 4063807 h 6858000"/>
              <a:gd name="connsiteX93" fmla="*/ 11924709 w 12192000"/>
              <a:gd name="connsiteY93" fmla="*/ 4161254 h 6858000"/>
              <a:gd name="connsiteX94" fmla="*/ 11618598 w 12192000"/>
              <a:gd name="connsiteY94" fmla="*/ 4207088 h 6858000"/>
              <a:gd name="connsiteX95" fmla="*/ 11580342 w 12192000"/>
              <a:gd name="connsiteY95" fmla="*/ 4229221 h 6858000"/>
              <a:gd name="connsiteX96" fmla="*/ 11573387 w 12192000"/>
              <a:gd name="connsiteY96" fmla="*/ 4186981 h 6858000"/>
              <a:gd name="connsiteX97" fmla="*/ 11352743 w 12192000"/>
              <a:gd name="connsiteY97" fmla="*/ 3232516 h 6858000"/>
              <a:gd name="connsiteX98" fmla="*/ 11947088 w 12192000"/>
              <a:gd name="connsiteY98" fmla="*/ 3489060 h 6858000"/>
              <a:gd name="connsiteX99" fmla="*/ 11971149 w 12192000"/>
              <a:gd name="connsiteY99" fmla="*/ 2810956 h 6858000"/>
              <a:gd name="connsiteX100" fmla="*/ 12051821 w 12192000"/>
              <a:gd name="connsiteY100" fmla="*/ 2767744 h 6858000"/>
              <a:gd name="connsiteX101" fmla="*/ 0 w 12192000"/>
              <a:gd name="connsiteY101" fmla="*/ 0 h 6858000"/>
              <a:gd name="connsiteX102" fmla="*/ 12192000 w 12192000"/>
              <a:gd name="connsiteY102" fmla="*/ 0 h 6858000"/>
              <a:gd name="connsiteX103" fmla="*/ 12192000 w 12192000"/>
              <a:gd name="connsiteY103" fmla="*/ 2764466 h 6858000"/>
              <a:gd name="connsiteX104" fmla="*/ 12177708 w 12192000"/>
              <a:gd name="connsiteY104" fmla="*/ 2765092 h 6858000"/>
              <a:gd name="connsiteX105" fmla="*/ 12024113 w 12192000"/>
              <a:gd name="connsiteY105" fmla="*/ 2747039 h 6858000"/>
              <a:gd name="connsiteX106" fmla="*/ 11952840 w 12192000"/>
              <a:gd name="connsiteY106" fmla="*/ 2792279 h 6858000"/>
              <a:gd name="connsiteX107" fmla="*/ 11927313 w 12192000"/>
              <a:gd name="connsiteY107" fmla="*/ 3452113 h 6858000"/>
              <a:gd name="connsiteX108" fmla="*/ 11319551 w 12192000"/>
              <a:gd name="connsiteY108" fmla="*/ 3211874 h 6858000"/>
              <a:gd name="connsiteX109" fmla="*/ 11547044 w 12192000"/>
              <a:gd name="connsiteY109" fmla="*/ 4218864 h 6858000"/>
              <a:gd name="connsiteX110" fmla="*/ 11549764 w 12192000"/>
              <a:gd name="connsiteY110" fmla="*/ 4246912 h 6858000"/>
              <a:gd name="connsiteX111" fmla="*/ 11518459 w 12192000"/>
              <a:gd name="connsiteY111" fmla="*/ 4265022 h 6858000"/>
              <a:gd name="connsiteX112" fmla="*/ 11172191 w 12192000"/>
              <a:gd name="connsiteY112" fmla="*/ 4519972 h 6858000"/>
              <a:gd name="connsiteX113" fmla="*/ 10906837 w 12192000"/>
              <a:gd name="connsiteY113" fmla="*/ 4720117 h 6858000"/>
              <a:gd name="connsiteX114" fmla="*/ 10798582 w 12192000"/>
              <a:gd name="connsiteY114" fmla="*/ 4800615 h 6858000"/>
              <a:gd name="connsiteX115" fmla="*/ 10800887 w 12192000"/>
              <a:gd name="connsiteY115" fmla="*/ 4767557 h 6858000"/>
              <a:gd name="connsiteX116" fmla="*/ 10782211 w 12192000"/>
              <a:gd name="connsiteY116" fmla="*/ 4562536 h 6858000"/>
              <a:gd name="connsiteX117" fmla="*/ 10333492 w 12192000"/>
              <a:gd name="connsiteY117" fmla="*/ 4653154 h 6858000"/>
              <a:gd name="connsiteX118" fmla="*/ 10251883 w 12192000"/>
              <a:gd name="connsiteY118" fmla="*/ 4970025 h 6858000"/>
              <a:gd name="connsiteX119" fmla="*/ 10243511 w 12192000"/>
              <a:gd name="connsiteY119" fmla="*/ 5034973 h 6858000"/>
              <a:gd name="connsiteX120" fmla="*/ 10168613 w 12192000"/>
              <a:gd name="connsiteY120" fmla="*/ 5033741 h 6858000"/>
              <a:gd name="connsiteX121" fmla="*/ 9994997 w 12192000"/>
              <a:gd name="connsiteY121" fmla="*/ 5012486 h 6858000"/>
              <a:gd name="connsiteX122" fmla="*/ 9823907 w 12192000"/>
              <a:gd name="connsiteY122" fmla="*/ 4971801 h 6858000"/>
              <a:gd name="connsiteX123" fmla="*/ 9766271 w 12192000"/>
              <a:gd name="connsiteY123" fmla="*/ 4952111 h 6858000"/>
              <a:gd name="connsiteX124" fmla="*/ 9695518 w 12192000"/>
              <a:gd name="connsiteY124" fmla="*/ 4831454 h 6858000"/>
              <a:gd name="connsiteX125" fmla="*/ 9473471 w 12192000"/>
              <a:gd name="connsiteY125" fmla="*/ 4621186 h 6858000"/>
              <a:gd name="connsiteX126" fmla="*/ 9449832 w 12192000"/>
              <a:gd name="connsiteY126" fmla="*/ 4789390 h 6858000"/>
              <a:gd name="connsiteX127" fmla="*/ 9452455 w 12192000"/>
              <a:gd name="connsiteY127" fmla="*/ 4813805 h 6858000"/>
              <a:gd name="connsiteX128" fmla="*/ 9424485 w 12192000"/>
              <a:gd name="connsiteY128" fmla="*/ 4799458 h 6858000"/>
              <a:gd name="connsiteX129" fmla="*/ 9358963 w 12192000"/>
              <a:gd name="connsiteY129" fmla="*/ 4774486 h 6858000"/>
              <a:gd name="connsiteX130" fmla="*/ 9180239 w 12192000"/>
              <a:gd name="connsiteY130" fmla="*/ 4793712 h 6858000"/>
              <a:gd name="connsiteX131" fmla="*/ 9138059 w 12192000"/>
              <a:gd name="connsiteY131" fmla="*/ 5110915 h 6858000"/>
              <a:gd name="connsiteX132" fmla="*/ 9087183 w 12192000"/>
              <a:gd name="connsiteY132" fmla="*/ 5341923 h 6858000"/>
              <a:gd name="connsiteX133" fmla="*/ 8907492 w 12192000"/>
              <a:gd name="connsiteY133" fmla="*/ 5410183 h 6858000"/>
              <a:gd name="connsiteX134" fmla="*/ 8716510 w 12192000"/>
              <a:gd name="connsiteY134" fmla="*/ 5385659 h 6858000"/>
              <a:gd name="connsiteX135" fmla="*/ 8513538 w 12192000"/>
              <a:gd name="connsiteY135" fmla="*/ 5376546 h 6858000"/>
              <a:gd name="connsiteX136" fmla="*/ 8391836 w 12192000"/>
              <a:gd name="connsiteY136" fmla="*/ 5606243 h 6858000"/>
              <a:gd name="connsiteX137" fmla="*/ 8162872 w 12192000"/>
              <a:gd name="connsiteY137" fmla="*/ 6181853 h 6858000"/>
              <a:gd name="connsiteX138" fmla="*/ 7976215 w 12192000"/>
              <a:gd name="connsiteY138" fmla="*/ 6405024 h 6858000"/>
              <a:gd name="connsiteX139" fmla="*/ 7697729 w 12192000"/>
              <a:gd name="connsiteY139" fmla="*/ 6477490 h 6858000"/>
              <a:gd name="connsiteX140" fmla="*/ 7211459 w 12192000"/>
              <a:gd name="connsiteY140" fmla="*/ 6539195 h 6858000"/>
              <a:gd name="connsiteX141" fmla="*/ 6854983 w 12192000"/>
              <a:gd name="connsiteY141" fmla="*/ 6602249 h 6858000"/>
              <a:gd name="connsiteX142" fmla="*/ 6571827 w 12192000"/>
              <a:gd name="connsiteY142" fmla="*/ 6810024 h 6858000"/>
              <a:gd name="connsiteX143" fmla="*/ 6455345 w 12192000"/>
              <a:gd name="connsiteY143" fmla="*/ 6858000 h 6858000"/>
              <a:gd name="connsiteX144" fmla="*/ 0 w 12192000"/>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2192000" h="6858000">
                <a:moveTo>
                  <a:pt x="9786144" y="4986001"/>
                </a:moveTo>
                <a:lnTo>
                  <a:pt x="9834849" y="4999640"/>
                </a:lnTo>
                <a:cubicBezTo>
                  <a:pt x="9957173" y="5032427"/>
                  <a:pt x="10081309" y="5059611"/>
                  <a:pt x="10188450" y="5060614"/>
                </a:cubicBezTo>
                <a:lnTo>
                  <a:pt x="10240485" y="5058450"/>
                </a:lnTo>
                <a:lnTo>
                  <a:pt x="10234273" y="5106646"/>
                </a:lnTo>
                <a:cubicBezTo>
                  <a:pt x="10210643" y="5287058"/>
                  <a:pt x="10183071" y="5448404"/>
                  <a:pt x="10111402" y="5445740"/>
                </a:cubicBezTo>
                <a:cubicBezTo>
                  <a:pt x="10039734" y="5443076"/>
                  <a:pt x="9913244" y="5208936"/>
                  <a:pt x="9788174" y="4989462"/>
                </a:cubicBezTo>
                <a:close/>
                <a:moveTo>
                  <a:pt x="9276572" y="4781945"/>
                </a:moveTo>
                <a:cubicBezTo>
                  <a:pt x="9322472" y="4785569"/>
                  <a:pt x="9383835" y="4812510"/>
                  <a:pt x="9449908" y="4845262"/>
                </a:cubicBezTo>
                <a:lnTo>
                  <a:pt x="9456173" y="4848415"/>
                </a:lnTo>
                <a:lnTo>
                  <a:pt x="9460002" y="4884050"/>
                </a:lnTo>
                <a:cubicBezTo>
                  <a:pt x="9514295" y="5293114"/>
                  <a:pt x="9718646" y="6042810"/>
                  <a:pt x="9593967" y="6251380"/>
                </a:cubicBezTo>
                <a:cubicBezTo>
                  <a:pt x="9427728" y="6529475"/>
                  <a:pt x="8799635" y="6156936"/>
                  <a:pt x="8476039" y="6289753"/>
                </a:cubicBezTo>
                <a:cubicBezTo>
                  <a:pt x="8325312" y="6370604"/>
                  <a:pt x="8331498" y="6593532"/>
                  <a:pt x="8358737" y="6821968"/>
                </a:cubicBezTo>
                <a:lnTo>
                  <a:pt x="8363448" y="6858000"/>
                </a:lnTo>
                <a:lnTo>
                  <a:pt x="6523831" y="6858000"/>
                </a:lnTo>
                <a:lnTo>
                  <a:pt x="6549148" y="6847247"/>
                </a:lnTo>
                <a:cubicBezTo>
                  <a:pt x="6561525" y="6841627"/>
                  <a:pt x="6575030" y="6835145"/>
                  <a:pt x="6590538" y="6827367"/>
                </a:cubicBezTo>
                <a:cubicBezTo>
                  <a:pt x="6714600" y="6765144"/>
                  <a:pt x="6763577" y="6659949"/>
                  <a:pt x="6898956" y="6613924"/>
                </a:cubicBezTo>
                <a:cubicBezTo>
                  <a:pt x="7034338" y="6567899"/>
                  <a:pt x="7229729" y="6578292"/>
                  <a:pt x="7402820" y="6551217"/>
                </a:cubicBezTo>
                <a:cubicBezTo>
                  <a:pt x="7575912" y="6524142"/>
                  <a:pt x="7808905" y="6503815"/>
                  <a:pt x="7937506" y="6451474"/>
                </a:cubicBezTo>
                <a:cubicBezTo>
                  <a:pt x="8066108" y="6399133"/>
                  <a:pt x="8100554" y="6361995"/>
                  <a:pt x="8174431" y="6237169"/>
                </a:cubicBezTo>
                <a:cubicBezTo>
                  <a:pt x="8248308" y="6112343"/>
                  <a:pt x="8320028" y="5843937"/>
                  <a:pt x="8380774" y="5702518"/>
                </a:cubicBezTo>
                <a:cubicBezTo>
                  <a:pt x="8441518" y="5561098"/>
                  <a:pt x="8487159" y="5407613"/>
                  <a:pt x="8538898" y="5388653"/>
                </a:cubicBezTo>
                <a:cubicBezTo>
                  <a:pt x="8645807" y="5379835"/>
                  <a:pt x="8799518" y="5432873"/>
                  <a:pt x="8889422" y="5433924"/>
                </a:cubicBezTo>
                <a:cubicBezTo>
                  <a:pt x="8979327" y="5434974"/>
                  <a:pt x="9032652" y="5436006"/>
                  <a:pt x="9078325" y="5394959"/>
                </a:cubicBezTo>
                <a:cubicBezTo>
                  <a:pt x="9123999" y="5353911"/>
                  <a:pt x="9147015" y="5308478"/>
                  <a:pt x="9163463" y="5187638"/>
                </a:cubicBezTo>
                <a:cubicBezTo>
                  <a:pt x="9179911" y="5066800"/>
                  <a:pt x="9144497" y="4823725"/>
                  <a:pt x="9236224" y="4786743"/>
                </a:cubicBezTo>
                <a:cubicBezTo>
                  <a:pt x="9247690" y="4782121"/>
                  <a:pt x="9261272" y="4780738"/>
                  <a:pt x="9276572" y="4781945"/>
                </a:cubicBezTo>
                <a:close/>
                <a:moveTo>
                  <a:pt x="9509668" y="4647331"/>
                </a:moveTo>
                <a:cubicBezTo>
                  <a:pt x="9545924" y="4646646"/>
                  <a:pt x="9608874" y="4739679"/>
                  <a:pt x="9681598" y="4863914"/>
                </a:cubicBezTo>
                <a:lnTo>
                  <a:pt x="9723349" y="4937448"/>
                </a:lnTo>
                <a:lnTo>
                  <a:pt x="9658487" y="4915289"/>
                </a:lnTo>
                <a:cubicBezTo>
                  <a:pt x="9605484" y="4895456"/>
                  <a:pt x="9550530" y="4865321"/>
                  <a:pt x="9498865" y="4837612"/>
                </a:cubicBezTo>
                <a:lnTo>
                  <a:pt x="9488731" y="4832414"/>
                </a:lnTo>
                <a:lnTo>
                  <a:pt x="9488295" y="4829469"/>
                </a:lnTo>
                <a:cubicBezTo>
                  <a:pt x="9477549" y="4744711"/>
                  <a:pt x="9476315" y="4683892"/>
                  <a:pt x="9491254" y="4659488"/>
                </a:cubicBezTo>
                <a:cubicBezTo>
                  <a:pt x="9496234" y="4651354"/>
                  <a:pt x="9502418" y="4647468"/>
                  <a:pt x="9509668" y="4647331"/>
                </a:cubicBezTo>
                <a:close/>
                <a:moveTo>
                  <a:pt x="10600403" y="4564182"/>
                </a:moveTo>
                <a:cubicBezTo>
                  <a:pt x="10665596" y="4560203"/>
                  <a:pt x="10725133" y="4571981"/>
                  <a:pt x="10758042" y="4598604"/>
                </a:cubicBezTo>
                <a:cubicBezTo>
                  <a:pt x="10790952" y="4625228"/>
                  <a:pt x="10776500" y="4707841"/>
                  <a:pt x="10766760" y="4785638"/>
                </a:cubicBezTo>
                <a:lnTo>
                  <a:pt x="10762672" y="4826813"/>
                </a:lnTo>
                <a:lnTo>
                  <a:pt x="10712944" y="4861577"/>
                </a:lnTo>
                <a:cubicBezTo>
                  <a:pt x="10693455" y="4874748"/>
                  <a:pt x="10674913" y="4886763"/>
                  <a:pt x="10657572" y="4897319"/>
                </a:cubicBezTo>
                <a:cubicBezTo>
                  <a:pt x="10518853" y="4981770"/>
                  <a:pt x="10450307" y="5007482"/>
                  <a:pt x="10339877" y="5026678"/>
                </a:cubicBezTo>
                <a:lnTo>
                  <a:pt x="10285904" y="5032100"/>
                </a:lnTo>
                <a:lnTo>
                  <a:pt x="10296304" y="4932506"/>
                </a:lnTo>
                <a:cubicBezTo>
                  <a:pt x="10308794" y="4803401"/>
                  <a:pt x="10325511" y="4678905"/>
                  <a:pt x="10408820" y="4624300"/>
                </a:cubicBezTo>
                <a:cubicBezTo>
                  <a:pt x="10464359" y="4587896"/>
                  <a:pt x="10535209" y="4568160"/>
                  <a:pt x="10600403" y="4564182"/>
                </a:cubicBezTo>
                <a:close/>
                <a:moveTo>
                  <a:pt x="11552280" y="4272846"/>
                </a:moveTo>
                <a:lnTo>
                  <a:pt x="11554446" y="4295168"/>
                </a:lnTo>
                <a:cubicBezTo>
                  <a:pt x="11556909" y="4343509"/>
                  <a:pt x="11554142" y="4386440"/>
                  <a:pt x="11544439" y="4421841"/>
                </a:cubicBezTo>
                <a:cubicBezTo>
                  <a:pt x="11466810" y="4705046"/>
                  <a:pt x="10980815" y="4887654"/>
                  <a:pt x="10853777" y="4911103"/>
                </a:cubicBezTo>
                <a:cubicBezTo>
                  <a:pt x="10822018" y="4916966"/>
                  <a:pt x="10806755" y="4901769"/>
                  <a:pt x="10800450" y="4874761"/>
                </a:cubicBezTo>
                <a:lnTo>
                  <a:pt x="10797098" y="4830803"/>
                </a:lnTo>
                <a:lnTo>
                  <a:pt x="10875345" y="4772739"/>
                </a:lnTo>
                <a:cubicBezTo>
                  <a:pt x="10912644" y="4744881"/>
                  <a:pt x="10952190" y="4715575"/>
                  <a:pt x="10995076" y="4685211"/>
                </a:cubicBezTo>
                <a:cubicBezTo>
                  <a:pt x="11145172" y="4578938"/>
                  <a:pt x="11368131" y="4387950"/>
                  <a:pt x="11533324" y="4283843"/>
                </a:cubicBezTo>
                <a:close/>
                <a:moveTo>
                  <a:pt x="12139982" y="3820717"/>
                </a:moveTo>
                <a:lnTo>
                  <a:pt x="12192000" y="3825228"/>
                </a:lnTo>
                <a:lnTo>
                  <a:pt x="12192000" y="6858000"/>
                </a:lnTo>
                <a:lnTo>
                  <a:pt x="8395884" y="6858000"/>
                </a:lnTo>
                <a:lnTo>
                  <a:pt x="8380116" y="6718925"/>
                </a:lnTo>
                <a:cubicBezTo>
                  <a:pt x="8367443" y="6564040"/>
                  <a:pt x="8375906" y="6426153"/>
                  <a:pt x="8451993" y="6354844"/>
                </a:cubicBezTo>
                <a:cubicBezTo>
                  <a:pt x="8654889" y="6164687"/>
                  <a:pt x="9451554" y="6573442"/>
                  <a:pt x="9621757" y="6264527"/>
                </a:cubicBezTo>
                <a:cubicBezTo>
                  <a:pt x="9749410" y="6032841"/>
                  <a:pt x="9567355" y="5319061"/>
                  <a:pt x="9501965" y="4921744"/>
                </a:cubicBezTo>
                <a:lnTo>
                  <a:pt x="9493915" y="4867410"/>
                </a:lnTo>
                <a:lnTo>
                  <a:pt x="9585145" y="4913323"/>
                </a:lnTo>
                <a:cubicBezTo>
                  <a:pt x="9630193" y="4935133"/>
                  <a:pt x="9674149" y="4954338"/>
                  <a:pt x="9713824" y="4965750"/>
                </a:cubicBezTo>
                <a:lnTo>
                  <a:pt x="9744258" y="4974272"/>
                </a:lnTo>
                <a:lnTo>
                  <a:pt x="9772474" y="5023970"/>
                </a:lnTo>
                <a:cubicBezTo>
                  <a:pt x="9897010" y="5246679"/>
                  <a:pt x="10029238" y="5485246"/>
                  <a:pt x="10099844" y="5483603"/>
                </a:cubicBezTo>
                <a:cubicBezTo>
                  <a:pt x="10241058" y="5480316"/>
                  <a:pt x="10260781" y="5227296"/>
                  <a:pt x="10282914" y="5060730"/>
                </a:cubicBezTo>
                <a:lnTo>
                  <a:pt x="10283338" y="5056668"/>
                </a:lnTo>
                <a:lnTo>
                  <a:pt x="10289580" y="5056408"/>
                </a:lnTo>
                <a:cubicBezTo>
                  <a:pt x="10385742" y="5046836"/>
                  <a:pt x="10470136" y="5020698"/>
                  <a:pt x="10570964" y="4973772"/>
                </a:cubicBezTo>
                <a:cubicBezTo>
                  <a:pt x="10604574" y="4958130"/>
                  <a:pt x="10637164" y="4939865"/>
                  <a:pt x="10669825" y="4919369"/>
                </a:cubicBezTo>
                <a:lnTo>
                  <a:pt x="10761462" y="4856794"/>
                </a:lnTo>
                <a:lnTo>
                  <a:pt x="10762191" y="4891125"/>
                </a:lnTo>
                <a:cubicBezTo>
                  <a:pt x="10766185" y="4920015"/>
                  <a:pt x="10777865" y="4940103"/>
                  <a:pt x="10803740" y="4943786"/>
                </a:cubicBezTo>
                <a:cubicBezTo>
                  <a:pt x="10907243" y="4958517"/>
                  <a:pt x="11283749" y="4773522"/>
                  <a:pt x="11379061" y="4686989"/>
                </a:cubicBezTo>
                <a:cubicBezTo>
                  <a:pt x="11474373" y="4600456"/>
                  <a:pt x="11591566" y="4539201"/>
                  <a:pt x="11587180" y="4296789"/>
                </a:cubicBezTo>
                <a:lnTo>
                  <a:pt x="11583818" y="4254550"/>
                </a:lnTo>
                <a:lnTo>
                  <a:pt x="11600203" y="4245044"/>
                </a:lnTo>
                <a:cubicBezTo>
                  <a:pt x="11767083" y="4158436"/>
                  <a:pt x="11906402" y="4236281"/>
                  <a:pt x="11996365" y="4165559"/>
                </a:cubicBezTo>
                <a:cubicBezTo>
                  <a:pt x="12086328" y="4094838"/>
                  <a:pt x="12101969" y="3897179"/>
                  <a:pt x="12139982" y="3820717"/>
                </a:cubicBezTo>
                <a:close/>
                <a:moveTo>
                  <a:pt x="12051821" y="2767744"/>
                </a:moveTo>
                <a:cubicBezTo>
                  <a:pt x="12085749" y="2770765"/>
                  <a:pt x="12124893" y="2785242"/>
                  <a:pt x="12163785" y="2793265"/>
                </a:cubicBezTo>
                <a:lnTo>
                  <a:pt x="12192000" y="2796554"/>
                </a:lnTo>
                <a:lnTo>
                  <a:pt x="12192000" y="3795140"/>
                </a:lnTo>
                <a:lnTo>
                  <a:pt x="12164342" y="3793692"/>
                </a:lnTo>
                <a:cubicBezTo>
                  <a:pt x="12148688" y="3793046"/>
                  <a:pt x="12133970" y="3792840"/>
                  <a:pt x="12121038" y="3793774"/>
                </a:cubicBezTo>
                <a:cubicBezTo>
                  <a:pt x="12083816" y="3894791"/>
                  <a:pt x="12064008" y="4002560"/>
                  <a:pt x="12031285" y="4063807"/>
                </a:cubicBezTo>
                <a:cubicBezTo>
                  <a:pt x="11998563" y="4125053"/>
                  <a:pt x="11993491" y="4137373"/>
                  <a:pt x="11924709" y="4161254"/>
                </a:cubicBezTo>
                <a:cubicBezTo>
                  <a:pt x="11855928" y="4185134"/>
                  <a:pt x="11744016" y="4147303"/>
                  <a:pt x="11618598" y="4207088"/>
                </a:cubicBezTo>
                <a:lnTo>
                  <a:pt x="11580342" y="4229221"/>
                </a:lnTo>
                <a:lnTo>
                  <a:pt x="11573387" y="4186981"/>
                </a:lnTo>
                <a:cubicBezTo>
                  <a:pt x="11515754" y="3891201"/>
                  <a:pt x="11300256" y="3350310"/>
                  <a:pt x="11352743" y="3232516"/>
                </a:cubicBezTo>
                <a:cubicBezTo>
                  <a:pt x="11412728" y="3097895"/>
                  <a:pt x="11825124" y="3579536"/>
                  <a:pt x="11947088" y="3489060"/>
                </a:cubicBezTo>
                <a:cubicBezTo>
                  <a:pt x="12069052" y="3398583"/>
                  <a:pt x="11913454" y="2931911"/>
                  <a:pt x="11971149" y="2810956"/>
                </a:cubicBezTo>
                <a:cubicBezTo>
                  <a:pt x="11989179" y="2773158"/>
                  <a:pt x="12017892" y="2764723"/>
                  <a:pt x="12051821" y="2767744"/>
                </a:cubicBezTo>
                <a:close/>
                <a:moveTo>
                  <a:pt x="0" y="0"/>
                </a:moveTo>
                <a:lnTo>
                  <a:pt x="12192000" y="0"/>
                </a:lnTo>
                <a:lnTo>
                  <a:pt x="12192000" y="2764466"/>
                </a:lnTo>
                <a:lnTo>
                  <a:pt x="12177708" y="2765092"/>
                </a:lnTo>
                <a:cubicBezTo>
                  <a:pt x="12127089" y="2761279"/>
                  <a:pt x="12069941" y="2743630"/>
                  <a:pt x="12024113" y="2747039"/>
                </a:cubicBezTo>
                <a:cubicBezTo>
                  <a:pt x="11993561" y="2749313"/>
                  <a:pt x="11968041" y="2760946"/>
                  <a:pt x="11952840" y="2792279"/>
                </a:cubicBezTo>
                <a:cubicBezTo>
                  <a:pt x="11892036" y="2917610"/>
                  <a:pt x="12032862" y="3382181"/>
                  <a:pt x="11927313" y="3452113"/>
                </a:cubicBezTo>
                <a:cubicBezTo>
                  <a:pt x="11821765" y="3522045"/>
                  <a:pt x="11383363" y="3050253"/>
                  <a:pt x="11319551" y="3211874"/>
                </a:cubicBezTo>
                <a:cubicBezTo>
                  <a:pt x="11267705" y="3343191"/>
                  <a:pt x="11499817" y="3872925"/>
                  <a:pt x="11547044" y="4218864"/>
                </a:cubicBezTo>
                <a:lnTo>
                  <a:pt x="11549764" y="4246912"/>
                </a:lnTo>
                <a:lnTo>
                  <a:pt x="11518459" y="4265022"/>
                </a:lnTo>
                <a:cubicBezTo>
                  <a:pt x="11412810" y="4334466"/>
                  <a:pt x="11292320" y="4433693"/>
                  <a:pt x="11172191" y="4519972"/>
                </a:cubicBezTo>
                <a:cubicBezTo>
                  <a:pt x="11092106" y="4577493"/>
                  <a:pt x="10998131" y="4650716"/>
                  <a:pt x="10906837" y="4720117"/>
                </a:cubicBezTo>
                <a:lnTo>
                  <a:pt x="10798582" y="4800615"/>
                </a:lnTo>
                <a:lnTo>
                  <a:pt x="10800887" y="4767557"/>
                </a:lnTo>
                <a:cubicBezTo>
                  <a:pt x="10809052" y="4684799"/>
                  <a:pt x="10822920" y="4591794"/>
                  <a:pt x="10782211" y="4562536"/>
                </a:cubicBezTo>
                <a:cubicBezTo>
                  <a:pt x="10700794" y="4504020"/>
                  <a:pt x="10445293" y="4505953"/>
                  <a:pt x="10333492" y="4653154"/>
                </a:cubicBezTo>
                <a:cubicBezTo>
                  <a:pt x="10291566" y="4708355"/>
                  <a:pt x="10270010" y="4834360"/>
                  <a:pt x="10251883" y="4970025"/>
                </a:cubicBezTo>
                <a:lnTo>
                  <a:pt x="10243511" y="5034973"/>
                </a:lnTo>
                <a:lnTo>
                  <a:pt x="10168613" y="5033741"/>
                </a:lnTo>
                <a:cubicBezTo>
                  <a:pt x="10110393" y="5030114"/>
                  <a:pt x="10051780" y="5021768"/>
                  <a:pt x="9994997" y="5012486"/>
                </a:cubicBezTo>
                <a:cubicBezTo>
                  <a:pt x="9938216" y="5003204"/>
                  <a:pt x="9880589" y="4988821"/>
                  <a:pt x="9823907" y="4971801"/>
                </a:cubicBezTo>
                <a:lnTo>
                  <a:pt x="9766271" y="4952111"/>
                </a:lnTo>
                <a:lnTo>
                  <a:pt x="9695518" y="4831454"/>
                </a:lnTo>
                <a:cubicBezTo>
                  <a:pt x="9604884" y="4683886"/>
                  <a:pt x="9522960" y="4579184"/>
                  <a:pt x="9473471" y="4621186"/>
                </a:cubicBezTo>
                <a:cubicBezTo>
                  <a:pt x="9448727" y="4642188"/>
                  <a:pt x="9443342" y="4702848"/>
                  <a:pt x="9449832" y="4789390"/>
                </a:cubicBezTo>
                <a:lnTo>
                  <a:pt x="9452455" y="4813805"/>
                </a:lnTo>
                <a:lnTo>
                  <a:pt x="9424485" y="4799458"/>
                </a:lnTo>
                <a:cubicBezTo>
                  <a:pt x="9400949" y="4788406"/>
                  <a:pt x="9378890" y="4779552"/>
                  <a:pt x="9358963" y="4774486"/>
                </a:cubicBezTo>
                <a:cubicBezTo>
                  <a:pt x="9279256" y="4754223"/>
                  <a:pt x="9217057" y="4737639"/>
                  <a:pt x="9180239" y="4793712"/>
                </a:cubicBezTo>
                <a:cubicBezTo>
                  <a:pt x="9143422" y="4849783"/>
                  <a:pt x="9138286" y="5027294"/>
                  <a:pt x="9138059" y="5110915"/>
                </a:cubicBezTo>
                <a:cubicBezTo>
                  <a:pt x="9137832" y="5194536"/>
                  <a:pt x="9125609" y="5292045"/>
                  <a:pt x="9087183" y="5341923"/>
                </a:cubicBezTo>
                <a:cubicBezTo>
                  <a:pt x="9048753" y="5391801"/>
                  <a:pt x="8996635" y="5413018"/>
                  <a:pt x="8907492" y="5410183"/>
                </a:cubicBezTo>
                <a:cubicBezTo>
                  <a:pt x="8818351" y="5407347"/>
                  <a:pt x="8782170" y="5391263"/>
                  <a:pt x="8716510" y="5385659"/>
                </a:cubicBezTo>
                <a:cubicBezTo>
                  <a:pt x="8650851" y="5380053"/>
                  <a:pt x="8567651" y="5339781"/>
                  <a:pt x="8513538" y="5376546"/>
                </a:cubicBezTo>
                <a:cubicBezTo>
                  <a:pt x="8459425" y="5413311"/>
                  <a:pt x="8450281" y="5472025"/>
                  <a:pt x="8391836" y="5606243"/>
                </a:cubicBezTo>
                <a:cubicBezTo>
                  <a:pt x="8333393" y="5740462"/>
                  <a:pt x="8232141" y="6048724"/>
                  <a:pt x="8162872" y="6181853"/>
                </a:cubicBezTo>
                <a:cubicBezTo>
                  <a:pt x="8093602" y="6314983"/>
                  <a:pt x="8053740" y="6355750"/>
                  <a:pt x="7976215" y="6405024"/>
                </a:cubicBezTo>
                <a:cubicBezTo>
                  <a:pt x="7898692" y="6454295"/>
                  <a:pt x="7825189" y="6455127"/>
                  <a:pt x="7697729" y="6477490"/>
                </a:cubicBezTo>
                <a:cubicBezTo>
                  <a:pt x="7570269" y="6499852"/>
                  <a:pt x="7351915" y="6518402"/>
                  <a:pt x="7211459" y="6539195"/>
                </a:cubicBezTo>
                <a:cubicBezTo>
                  <a:pt x="7071001" y="6559989"/>
                  <a:pt x="6961587" y="6557112"/>
                  <a:pt x="6854983" y="6602249"/>
                </a:cubicBezTo>
                <a:cubicBezTo>
                  <a:pt x="6748377" y="6647387"/>
                  <a:pt x="6711658" y="6742552"/>
                  <a:pt x="6571827" y="6810024"/>
                </a:cubicBezTo>
                <a:lnTo>
                  <a:pt x="6455345" y="6858000"/>
                </a:lnTo>
                <a:lnTo>
                  <a:pt x="0" y="6858000"/>
                </a:lnTo>
                <a:close/>
              </a:path>
            </a:pathLst>
          </a:custGeom>
          <a:solidFill>
            <a:schemeClr val="bg2"/>
          </a:solidFill>
        </p:spPr>
        <p:txBody>
          <a:bodyPr wrap="square" tIns="720000" bIns="46800" anchor="t" anchorCtr="1">
            <a:noAutofit/>
          </a:bodyPr>
          <a:lstStyle>
            <a:lvl1pPr marL="0" indent="0" algn="ctr">
              <a:buNone/>
              <a:defRPr>
                <a:solidFill>
                  <a:schemeClr val="tx1"/>
                </a:solidFill>
              </a:defRPr>
            </a:lvl1pPr>
          </a:lstStyle>
          <a:p>
            <a:pPr lvl="0"/>
            <a:r>
              <a:rPr lang="nb-NO"/>
              <a:t>Klikk på ikonet for å legge til bilde</a:t>
            </a:r>
          </a:p>
        </p:txBody>
      </p:sp>
      <p:sp>
        <p:nvSpPr>
          <p:cNvPr id="21" name="Friform 20">
            <a:extLst>
              <a:ext uri="{FF2B5EF4-FFF2-40B4-BE49-F238E27FC236}">
                <a16:creationId xmlns:a16="http://schemas.microsoft.com/office/drawing/2014/main" id="{2D547B44-F92C-8D48-9714-FF3CE1DBF421}"/>
              </a:ext>
            </a:extLst>
          </p:cNvPr>
          <p:cNvSpPr/>
          <p:nvPr userDrawn="1"/>
        </p:nvSpPr>
        <p:spPr>
          <a:xfrm>
            <a:off x="15093262" y="947356"/>
            <a:ext cx="32014" cy="8434"/>
          </a:xfrm>
          <a:custGeom>
            <a:avLst/>
            <a:gdLst>
              <a:gd name="connsiteX0" fmla="*/ 0 w 32014"/>
              <a:gd name="connsiteY0" fmla="*/ 0 h 8434"/>
              <a:gd name="connsiteX1" fmla="*/ 28331 w 32014"/>
              <a:gd name="connsiteY1" fmla="*/ 7013 h 8434"/>
              <a:gd name="connsiteX2" fmla="*/ 26771 w 32014"/>
              <a:gd name="connsiteY2" fmla="*/ 7889 h 8434"/>
              <a:gd name="connsiteX3" fmla="*/ 10903 w 32014"/>
              <a:gd name="connsiteY3" fmla="*/ 3692 h 8434"/>
              <a:gd name="connsiteX4" fmla="*/ 0 w 32014"/>
              <a:gd name="connsiteY4" fmla="*/ 0 h 8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14" h="8434">
                <a:moveTo>
                  <a:pt x="0" y="0"/>
                </a:moveTo>
                <a:lnTo>
                  <a:pt x="28331" y="7013"/>
                </a:lnTo>
                <a:cubicBezTo>
                  <a:pt x="33523" y="8493"/>
                  <a:pt x="33424" y="8873"/>
                  <a:pt x="26771" y="7889"/>
                </a:cubicBezTo>
                <a:cubicBezTo>
                  <a:pt x="23445" y="7397"/>
                  <a:pt x="18078" y="5949"/>
                  <a:pt x="10903" y="3692"/>
                </a:cubicBez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4" name="Plassholder for tekst 2">
            <a:extLst>
              <a:ext uri="{FF2B5EF4-FFF2-40B4-BE49-F238E27FC236}">
                <a16:creationId xmlns:a16="http://schemas.microsoft.com/office/drawing/2014/main" id="{7E840999-45AE-7941-8F21-52FF198679C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89472985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e-4">
    <p:bg>
      <p:bgPr>
        <a:solidFill>
          <a:schemeClr val="tx1"/>
        </a:solidFill>
        <a:effectLst/>
      </p:bgPr>
    </p:bg>
    <p:spTree>
      <p:nvGrpSpPr>
        <p:cNvPr id="1" name=""/>
        <p:cNvGrpSpPr/>
        <p:nvPr/>
      </p:nvGrpSpPr>
      <p:grpSpPr>
        <a:xfrm>
          <a:off x="0" y="0"/>
          <a:ext cx="0" cy="0"/>
          <a:chOff x="0" y="0"/>
          <a:chExt cx="0" cy="0"/>
        </a:xfrm>
      </p:grpSpPr>
      <p:sp>
        <p:nvSpPr>
          <p:cNvPr id="47" name="Plassholder for bilde 46">
            <a:extLst>
              <a:ext uri="{FF2B5EF4-FFF2-40B4-BE49-F238E27FC236}">
                <a16:creationId xmlns:a16="http://schemas.microsoft.com/office/drawing/2014/main" id="{02C1320D-A6D7-9F40-92BA-824F3A5A96E9}"/>
              </a:ext>
            </a:extLst>
          </p:cNvPr>
          <p:cNvSpPr>
            <a:spLocks noGrp="1"/>
          </p:cNvSpPr>
          <p:nvPr>
            <p:ph type="pic" sz="quarter" idx="10" hasCustomPrompt="1"/>
          </p:nvPr>
        </p:nvSpPr>
        <p:spPr>
          <a:xfrm>
            <a:off x="0" y="0"/>
            <a:ext cx="12192000" cy="6858000"/>
          </a:xfrm>
          <a:custGeom>
            <a:avLst/>
            <a:gdLst>
              <a:gd name="connsiteX0" fmla="*/ 7410960 w 12192000"/>
              <a:gd name="connsiteY0" fmla="*/ 5981026 h 6858000"/>
              <a:gd name="connsiteX1" fmla="*/ 7756174 w 12192000"/>
              <a:gd name="connsiteY1" fmla="*/ 5992724 h 6858000"/>
              <a:gd name="connsiteX2" fmla="*/ 7949733 w 12192000"/>
              <a:gd name="connsiteY2" fmla="*/ 6009002 h 6858000"/>
              <a:gd name="connsiteX3" fmla="*/ 8079530 w 12192000"/>
              <a:gd name="connsiteY3" fmla="*/ 6024534 h 6858000"/>
              <a:gd name="connsiteX4" fmla="*/ 8075011 w 12192000"/>
              <a:gd name="connsiteY4" fmla="*/ 6041061 h 6858000"/>
              <a:gd name="connsiteX5" fmla="*/ 8046367 w 12192000"/>
              <a:gd name="connsiteY5" fmla="*/ 6124232 h 6858000"/>
              <a:gd name="connsiteX6" fmla="*/ 7887517 w 12192000"/>
              <a:gd name="connsiteY6" fmla="*/ 6436407 h 6858000"/>
              <a:gd name="connsiteX7" fmla="*/ 7662324 w 12192000"/>
              <a:gd name="connsiteY7" fmla="*/ 6698002 h 6858000"/>
              <a:gd name="connsiteX8" fmla="*/ 7350850 w 12192000"/>
              <a:gd name="connsiteY8" fmla="*/ 6841693 h 6858000"/>
              <a:gd name="connsiteX9" fmla="*/ 7279970 w 12192000"/>
              <a:gd name="connsiteY9" fmla="*/ 6858000 h 6858000"/>
              <a:gd name="connsiteX10" fmla="*/ 5580381 w 12192000"/>
              <a:gd name="connsiteY10" fmla="*/ 6858000 h 6858000"/>
              <a:gd name="connsiteX11" fmla="*/ 5602595 w 12192000"/>
              <a:gd name="connsiteY11" fmla="*/ 6841145 h 6858000"/>
              <a:gd name="connsiteX12" fmla="*/ 5727740 w 12192000"/>
              <a:gd name="connsiteY12" fmla="*/ 6740444 h 6858000"/>
              <a:gd name="connsiteX13" fmla="*/ 6345291 w 12192000"/>
              <a:gd name="connsiteY13" fmla="*/ 6327485 h 6858000"/>
              <a:gd name="connsiteX14" fmla="*/ 6579997 w 12192000"/>
              <a:gd name="connsiteY14" fmla="*/ 6351319 h 6858000"/>
              <a:gd name="connsiteX15" fmla="*/ 6767211 w 12192000"/>
              <a:gd name="connsiteY15" fmla="*/ 6264243 h 6858000"/>
              <a:gd name="connsiteX16" fmla="*/ 7123316 w 12192000"/>
              <a:gd name="connsiteY16" fmla="*/ 6015045 h 6858000"/>
              <a:gd name="connsiteX17" fmla="*/ 7410960 w 12192000"/>
              <a:gd name="connsiteY17" fmla="*/ 5981026 h 6858000"/>
              <a:gd name="connsiteX18" fmla="*/ 8277269 w 12192000"/>
              <a:gd name="connsiteY18" fmla="*/ 5722618 h 6858000"/>
              <a:gd name="connsiteX19" fmla="*/ 8583401 w 12192000"/>
              <a:gd name="connsiteY19" fmla="*/ 5948685 h 6858000"/>
              <a:gd name="connsiteX20" fmla="*/ 8649519 w 12192000"/>
              <a:gd name="connsiteY20" fmla="*/ 5991594 h 6858000"/>
              <a:gd name="connsiteX21" fmla="*/ 8653182 w 12192000"/>
              <a:gd name="connsiteY21" fmla="*/ 5993337 h 6858000"/>
              <a:gd name="connsiteX22" fmla="*/ 8653182 w 12192000"/>
              <a:gd name="connsiteY22" fmla="*/ 6104472 h 6858000"/>
              <a:gd name="connsiteX23" fmla="*/ 8512771 w 12192000"/>
              <a:gd name="connsiteY23" fmla="*/ 6072718 h 6858000"/>
              <a:gd name="connsiteX24" fmla="*/ 8327611 w 12192000"/>
              <a:gd name="connsiteY24" fmla="*/ 6034912 h 6858000"/>
              <a:gd name="connsiteX25" fmla="*/ 8114777 w 12192000"/>
              <a:gd name="connsiteY25" fmla="*/ 6002054 h 6858000"/>
              <a:gd name="connsiteX26" fmla="*/ 8137681 w 12192000"/>
              <a:gd name="connsiteY26" fmla="*/ 5924056 h 6858000"/>
              <a:gd name="connsiteX27" fmla="*/ 8240890 w 12192000"/>
              <a:gd name="connsiteY27" fmla="*/ 5728012 h 6858000"/>
              <a:gd name="connsiteX28" fmla="*/ 8277269 w 12192000"/>
              <a:gd name="connsiteY28" fmla="*/ 5722618 h 6858000"/>
              <a:gd name="connsiteX29" fmla="*/ 0 w 12192000"/>
              <a:gd name="connsiteY29" fmla="*/ 0 h 6858000"/>
              <a:gd name="connsiteX30" fmla="*/ 8653182 w 12192000"/>
              <a:gd name="connsiteY30" fmla="*/ 0 h 6858000"/>
              <a:gd name="connsiteX31" fmla="*/ 8653182 w 12192000"/>
              <a:gd name="connsiteY31" fmla="*/ 5959060 h 6858000"/>
              <a:gd name="connsiteX32" fmla="*/ 8692528 w 12192000"/>
              <a:gd name="connsiteY32" fmla="*/ 5979934 h 6858000"/>
              <a:gd name="connsiteX33" fmla="*/ 8742132 w 12192000"/>
              <a:gd name="connsiteY33" fmla="*/ 5993379 h 6858000"/>
              <a:gd name="connsiteX34" fmla="*/ 8914846 w 12192000"/>
              <a:gd name="connsiteY34" fmla="*/ 5909013 h 6858000"/>
              <a:gd name="connsiteX35" fmla="*/ 9027611 w 12192000"/>
              <a:gd name="connsiteY35" fmla="*/ 5752938 h 6858000"/>
              <a:gd name="connsiteX36" fmla="*/ 9159821 w 12192000"/>
              <a:gd name="connsiteY36" fmla="*/ 5598660 h 6858000"/>
              <a:gd name="connsiteX37" fmla="*/ 9410615 w 12192000"/>
              <a:gd name="connsiteY37" fmla="*/ 5667032 h 6858000"/>
              <a:gd name="connsiteX38" fmla="*/ 9855447 w 12192000"/>
              <a:gd name="connsiteY38" fmla="*/ 5848186 h 6858000"/>
              <a:gd name="connsiteX39" fmla="*/ 9875658 w 12192000"/>
              <a:gd name="connsiteY39" fmla="*/ 5855655 h 6858000"/>
              <a:gd name="connsiteX40" fmla="*/ 9903522 w 12192000"/>
              <a:gd name="connsiteY40" fmla="*/ 5814061 h 6858000"/>
              <a:gd name="connsiteX41" fmla="*/ 9964554 w 12192000"/>
              <a:gd name="connsiteY41" fmla="*/ 5758880 h 6858000"/>
              <a:gd name="connsiteX42" fmla="*/ 10382569 w 12192000"/>
              <a:gd name="connsiteY42" fmla="*/ 5597857 h 6858000"/>
              <a:gd name="connsiteX43" fmla="*/ 10815267 w 12192000"/>
              <a:gd name="connsiteY43" fmla="*/ 5147533 h 6858000"/>
              <a:gd name="connsiteX44" fmla="*/ 11278439 w 12192000"/>
              <a:gd name="connsiteY44" fmla="*/ 4527556 h 6858000"/>
              <a:gd name="connsiteX45" fmla="*/ 10898681 w 12192000"/>
              <a:gd name="connsiteY45" fmla="*/ 4431517 h 6858000"/>
              <a:gd name="connsiteX46" fmla="*/ 11114874 w 12192000"/>
              <a:gd name="connsiteY46" fmla="*/ 4177573 h 6858000"/>
              <a:gd name="connsiteX47" fmla="*/ 11143990 w 12192000"/>
              <a:gd name="connsiteY47" fmla="*/ 4170839 h 6858000"/>
              <a:gd name="connsiteX48" fmla="*/ 11336489 w 12192000"/>
              <a:gd name="connsiteY48" fmla="*/ 4262204 h 6858000"/>
              <a:gd name="connsiteX49" fmla="*/ 11313118 w 12192000"/>
              <a:gd name="connsiteY49" fmla="*/ 4509353 h 6858000"/>
              <a:gd name="connsiteX50" fmla="*/ 12092087 w 12192000"/>
              <a:gd name="connsiteY50" fmla="*/ 4553298 h 6858000"/>
              <a:gd name="connsiteX51" fmla="*/ 12192000 w 12192000"/>
              <a:gd name="connsiteY51" fmla="*/ 4554422 h 6858000"/>
              <a:gd name="connsiteX52" fmla="*/ 12192000 w 12192000"/>
              <a:gd name="connsiteY52" fmla="*/ 4575627 h 6858000"/>
              <a:gd name="connsiteX53" fmla="*/ 12159867 w 12192000"/>
              <a:gd name="connsiteY53" fmla="*/ 4575093 h 6858000"/>
              <a:gd name="connsiteX54" fmla="*/ 11382332 w 12192000"/>
              <a:gd name="connsiteY54" fmla="*/ 4545304 h 6858000"/>
              <a:gd name="connsiteX55" fmla="*/ 11293731 w 12192000"/>
              <a:gd name="connsiteY55" fmla="*/ 4532532 h 6858000"/>
              <a:gd name="connsiteX56" fmla="*/ 11290224 w 12192000"/>
              <a:gd name="connsiteY56" fmla="*/ 4521136 h 6858000"/>
              <a:gd name="connsiteX57" fmla="*/ 11283615 w 12192000"/>
              <a:gd name="connsiteY57" fmla="*/ 4503431 h 6858000"/>
              <a:gd name="connsiteX58" fmla="*/ 11288464 w 12192000"/>
              <a:gd name="connsiteY58" fmla="*/ 4491261 h 6858000"/>
              <a:gd name="connsiteX59" fmla="*/ 11322071 w 12192000"/>
              <a:gd name="connsiteY59" fmla="*/ 4292969 h 6858000"/>
              <a:gd name="connsiteX60" fmla="*/ 11152442 w 12192000"/>
              <a:gd name="connsiteY60" fmla="*/ 4198484 h 6858000"/>
              <a:gd name="connsiteX61" fmla="*/ 11126543 w 12192000"/>
              <a:gd name="connsiteY61" fmla="*/ 4202448 h 6858000"/>
              <a:gd name="connsiteX62" fmla="*/ 10929840 w 12192000"/>
              <a:gd name="connsiteY62" fmla="*/ 4412348 h 6858000"/>
              <a:gd name="connsiteX63" fmla="*/ 11281939 w 12192000"/>
              <a:gd name="connsiteY63" fmla="*/ 4498943 h 6858000"/>
              <a:gd name="connsiteX64" fmla="*/ 11283615 w 12192000"/>
              <a:gd name="connsiteY64" fmla="*/ 4503431 h 6858000"/>
              <a:gd name="connsiteX65" fmla="*/ 11283381 w 12192000"/>
              <a:gd name="connsiteY65" fmla="*/ 4504018 h 6858000"/>
              <a:gd name="connsiteX66" fmla="*/ 11292793 w 12192000"/>
              <a:gd name="connsiteY66" fmla="*/ 4532397 h 6858000"/>
              <a:gd name="connsiteX67" fmla="*/ 11293731 w 12192000"/>
              <a:gd name="connsiteY67" fmla="*/ 4532532 h 6858000"/>
              <a:gd name="connsiteX68" fmla="*/ 11296115 w 12192000"/>
              <a:gd name="connsiteY68" fmla="*/ 4540273 h 6858000"/>
              <a:gd name="connsiteX69" fmla="*/ 11018280 w 12192000"/>
              <a:gd name="connsiteY69" fmla="*/ 4919429 h 6858000"/>
              <a:gd name="connsiteX70" fmla="*/ 10651423 w 12192000"/>
              <a:gd name="connsiteY70" fmla="*/ 5386545 h 6858000"/>
              <a:gd name="connsiteX71" fmla="*/ 10339107 w 12192000"/>
              <a:gd name="connsiteY71" fmla="*/ 5657814 h 6858000"/>
              <a:gd name="connsiteX72" fmla="*/ 9972844 w 12192000"/>
              <a:gd name="connsiteY72" fmla="*/ 5786410 h 6858000"/>
              <a:gd name="connsiteX73" fmla="*/ 9909143 w 12192000"/>
              <a:gd name="connsiteY73" fmla="*/ 5846909 h 6858000"/>
              <a:gd name="connsiteX74" fmla="*/ 9897624 w 12192000"/>
              <a:gd name="connsiteY74" fmla="*/ 5863773 h 6858000"/>
              <a:gd name="connsiteX75" fmla="*/ 9926490 w 12192000"/>
              <a:gd name="connsiteY75" fmla="*/ 5874441 h 6858000"/>
              <a:gd name="connsiteX76" fmla="*/ 9987090 w 12192000"/>
              <a:gd name="connsiteY76" fmla="*/ 5893811 h 6858000"/>
              <a:gd name="connsiteX77" fmla="*/ 10277558 w 12192000"/>
              <a:gd name="connsiteY77" fmla="*/ 5910340 h 6858000"/>
              <a:gd name="connsiteX78" fmla="*/ 10520929 w 12192000"/>
              <a:gd name="connsiteY78" fmla="*/ 5756792 h 6858000"/>
              <a:gd name="connsiteX79" fmla="*/ 10898597 w 12192000"/>
              <a:gd name="connsiteY79" fmla="*/ 5444330 h 6858000"/>
              <a:gd name="connsiteX80" fmla="*/ 11188458 w 12192000"/>
              <a:gd name="connsiteY80" fmla="*/ 5227460 h 6858000"/>
              <a:gd name="connsiteX81" fmla="*/ 11533714 w 12192000"/>
              <a:gd name="connsiteY81" fmla="*/ 5163073 h 6858000"/>
              <a:gd name="connsiteX82" fmla="*/ 12057697 w 12192000"/>
              <a:gd name="connsiteY82" fmla="*/ 4892472 h 6858000"/>
              <a:gd name="connsiteX83" fmla="*/ 12192000 w 12192000"/>
              <a:gd name="connsiteY83" fmla="*/ 4825034 h 6858000"/>
              <a:gd name="connsiteX84" fmla="*/ 12192000 w 12192000"/>
              <a:gd name="connsiteY84" fmla="*/ 4856973 h 6858000"/>
              <a:gd name="connsiteX85" fmla="*/ 11948427 w 12192000"/>
              <a:gd name="connsiteY85" fmla="*/ 4979995 h 6858000"/>
              <a:gd name="connsiteX86" fmla="*/ 11533561 w 12192000"/>
              <a:gd name="connsiteY86" fmla="*/ 5188586 h 6858000"/>
              <a:gd name="connsiteX87" fmla="*/ 11166890 w 12192000"/>
              <a:gd name="connsiteY87" fmla="*/ 5267521 h 6858000"/>
              <a:gd name="connsiteX88" fmla="*/ 10776454 w 12192000"/>
              <a:gd name="connsiteY88" fmla="*/ 5592130 h 6858000"/>
              <a:gd name="connsiteX89" fmla="*/ 10337920 w 12192000"/>
              <a:gd name="connsiteY89" fmla="*/ 5913884 h 6858000"/>
              <a:gd name="connsiteX90" fmla="*/ 10019528 w 12192000"/>
              <a:gd name="connsiteY90" fmla="*/ 5940083 h 6858000"/>
              <a:gd name="connsiteX91" fmla="*/ 9897156 w 12192000"/>
              <a:gd name="connsiteY91" fmla="*/ 5900530 h 6858000"/>
              <a:gd name="connsiteX92" fmla="*/ 9878051 w 12192000"/>
              <a:gd name="connsiteY92" fmla="*/ 5892427 h 6858000"/>
              <a:gd name="connsiteX93" fmla="*/ 9858926 w 12192000"/>
              <a:gd name="connsiteY93" fmla="*/ 5920425 h 6858000"/>
              <a:gd name="connsiteX94" fmla="*/ 9728902 w 12192000"/>
              <a:gd name="connsiteY94" fmla="*/ 6056132 h 6858000"/>
              <a:gd name="connsiteX95" fmla="*/ 9233794 w 12192000"/>
              <a:gd name="connsiteY95" fmla="*/ 6198259 h 6858000"/>
              <a:gd name="connsiteX96" fmla="*/ 8656605 w 12192000"/>
              <a:gd name="connsiteY96" fmla="*/ 6136149 h 6858000"/>
              <a:gd name="connsiteX97" fmla="*/ 8653182 w 12192000"/>
              <a:gd name="connsiteY97" fmla="*/ 6135301 h 6858000"/>
              <a:gd name="connsiteX98" fmla="*/ 8653182 w 12192000"/>
              <a:gd name="connsiteY98" fmla="*/ 6858000 h 6858000"/>
              <a:gd name="connsiteX99" fmla="*/ 7382155 w 12192000"/>
              <a:gd name="connsiteY99" fmla="*/ 6858000 h 6858000"/>
              <a:gd name="connsiteX100" fmla="*/ 7465846 w 12192000"/>
              <a:gd name="connsiteY100" fmla="*/ 6830653 h 6858000"/>
              <a:gd name="connsiteX101" fmla="*/ 7790539 w 12192000"/>
              <a:gd name="connsiteY101" fmla="*/ 6610578 h 6858000"/>
              <a:gd name="connsiteX102" fmla="*/ 8045427 w 12192000"/>
              <a:gd name="connsiteY102" fmla="*/ 6199117 h 6858000"/>
              <a:gd name="connsiteX103" fmla="*/ 8095024 w 12192000"/>
              <a:gd name="connsiteY103" fmla="*/ 6069320 h 6858000"/>
              <a:gd name="connsiteX104" fmla="*/ 8107203 w 12192000"/>
              <a:gd name="connsiteY104" fmla="*/ 6027845 h 6858000"/>
              <a:gd name="connsiteX105" fmla="*/ 8159198 w 12192000"/>
              <a:gd name="connsiteY105" fmla="*/ 6034067 h 6858000"/>
              <a:gd name="connsiteX106" fmla="*/ 8572841 w 12192000"/>
              <a:gd name="connsiteY106" fmla="*/ 6109285 h 6858000"/>
              <a:gd name="connsiteX107" fmla="*/ 8653182 w 12192000"/>
              <a:gd name="connsiteY107" fmla="*/ 6129297 h 6858000"/>
              <a:gd name="connsiteX108" fmla="*/ 8653182 w 12192000"/>
              <a:gd name="connsiteY108" fmla="*/ 6110551 h 6858000"/>
              <a:gd name="connsiteX109" fmla="*/ 8680113 w 12192000"/>
              <a:gd name="connsiteY109" fmla="*/ 6116682 h 6858000"/>
              <a:gd name="connsiteX110" fmla="*/ 8933669 w 12192000"/>
              <a:gd name="connsiteY110" fmla="*/ 6174386 h 6858000"/>
              <a:gd name="connsiteX111" fmla="*/ 9501147 w 12192000"/>
              <a:gd name="connsiteY111" fmla="*/ 6129106 h 6858000"/>
              <a:gd name="connsiteX112" fmla="*/ 9776960 w 12192000"/>
              <a:gd name="connsiteY112" fmla="*/ 5990763 h 6858000"/>
              <a:gd name="connsiteX113" fmla="*/ 9824660 w 12192000"/>
              <a:gd name="connsiteY113" fmla="*/ 5937709 h 6858000"/>
              <a:gd name="connsiteX114" fmla="*/ 9857378 w 12192000"/>
              <a:gd name="connsiteY114" fmla="*/ 5883661 h 6858000"/>
              <a:gd name="connsiteX115" fmla="*/ 9755135 w 12192000"/>
              <a:gd name="connsiteY115" fmla="*/ 5840303 h 6858000"/>
              <a:gd name="connsiteX116" fmla="*/ 9488404 w 12192000"/>
              <a:gd name="connsiteY116" fmla="*/ 5724825 h 6858000"/>
              <a:gd name="connsiteX117" fmla="*/ 9173984 w 12192000"/>
              <a:gd name="connsiteY117" fmla="*/ 5620449 h 6858000"/>
              <a:gd name="connsiteX118" fmla="*/ 9151303 w 12192000"/>
              <a:gd name="connsiteY118" fmla="*/ 5625440 h 6858000"/>
              <a:gd name="connsiteX119" fmla="*/ 8944525 w 12192000"/>
              <a:gd name="connsiteY119" fmla="*/ 5912075 h 6858000"/>
              <a:gd name="connsiteX120" fmla="*/ 8786874 w 12192000"/>
              <a:gd name="connsiteY120" fmla="*/ 6023200 h 6858000"/>
              <a:gd name="connsiteX121" fmla="*/ 8696472 w 12192000"/>
              <a:gd name="connsiteY121" fmla="*/ 6011798 h 6858000"/>
              <a:gd name="connsiteX122" fmla="*/ 8653182 w 12192000"/>
              <a:gd name="connsiteY122" fmla="*/ 5991117 h 6858000"/>
              <a:gd name="connsiteX123" fmla="*/ 8653182 w 12192000"/>
              <a:gd name="connsiteY123" fmla="*/ 5960987 h 6858000"/>
              <a:gd name="connsiteX124" fmla="*/ 8645910 w 12192000"/>
              <a:gd name="connsiteY124" fmla="*/ 5957143 h 6858000"/>
              <a:gd name="connsiteX125" fmla="*/ 8544713 w 12192000"/>
              <a:gd name="connsiteY125" fmla="*/ 5877726 h 6858000"/>
              <a:gd name="connsiteX126" fmla="*/ 8284217 w 12192000"/>
              <a:gd name="connsiteY126" fmla="*/ 5691878 h 6858000"/>
              <a:gd name="connsiteX127" fmla="*/ 8148103 w 12192000"/>
              <a:gd name="connsiteY127" fmla="*/ 5809289 h 6858000"/>
              <a:gd name="connsiteX128" fmla="*/ 8098656 w 12192000"/>
              <a:gd name="connsiteY128" fmla="*/ 5954588 h 6858000"/>
              <a:gd name="connsiteX129" fmla="*/ 8086813 w 12192000"/>
              <a:gd name="connsiteY129" fmla="*/ 5997900 h 6858000"/>
              <a:gd name="connsiteX130" fmla="*/ 7855278 w 12192000"/>
              <a:gd name="connsiteY130" fmla="*/ 5973681 h 6858000"/>
              <a:gd name="connsiteX131" fmla="*/ 7168354 w 12192000"/>
              <a:gd name="connsiteY131" fmla="*/ 5975037 h 6858000"/>
              <a:gd name="connsiteX132" fmla="*/ 6647963 w 12192000"/>
              <a:gd name="connsiteY132" fmla="*/ 6308399 h 6858000"/>
              <a:gd name="connsiteX133" fmla="*/ 6345298 w 12192000"/>
              <a:gd name="connsiteY133" fmla="*/ 6303305 h 6858000"/>
              <a:gd name="connsiteX134" fmla="*/ 5703149 w 12192000"/>
              <a:gd name="connsiteY134" fmla="*/ 6723343 h 6858000"/>
              <a:gd name="connsiteX135" fmla="*/ 5583111 w 12192000"/>
              <a:gd name="connsiteY135" fmla="*/ 6820913 h 6858000"/>
              <a:gd name="connsiteX136" fmla="*/ 5535207 w 12192000"/>
              <a:gd name="connsiteY136" fmla="*/ 6858000 h 6858000"/>
              <a:gd name="connsiteX137" fmla="*/ 0 w 12192000"/>
              <a:gd name="connsiteY13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2192000" h="6858000">
                <a:moveTo>
                  <a:pt x="7410960" y="5981026"/>
                </a:moveTo>
                <a:cubicBezTo>
                  <a:pt x="7518373" y="5979139"/>
                  <a:pt x="7635380" y="5984871"/>
                  <a:pt x="7756174" y="5992724"/>
                </a:cubicBezTo>
                <a:cubicBezTo>
                  <a:pt x="7816570" y="5996650"/>
                  <a:pt x="7881827" y="6002094"/>
                  <a:pt x="7949733" y="6009002"/>
                </a:cubicBezTo>
                <a:lnTo>
                  <a:pt x="8079530" y="6024534"/>
                </a:lnTo>
                <a:lnTo>
                  <a:pt x="8075011" y="6041061"/>
                </a:lnTo>
                <a:cubicBezTo>
                  <a:pt x="8066535" y="6069857"/>
                  <a:pt x="8057224" y="6098102"/>
                  <a:pt x="8046367" y="6124232"/>
                </a:cubicBezTo>
                <a:cubicBezTo>
                  <a:pt x="8002936" y="6228751"/>
                  <a:pt x="7951524" y="6340779"/>
                  <a:pt x="7887517" y="6436407"/>
                </a:cubicBezTo>
                <a:cubicBezTo>
                  <a:pt x="7823509" y="6532035"/>
                  <a:pt x="7751769" y="6630453"/>
                  <a:pt x="7662324" y="6698002"/>
                </a:cubicBezTo>
                <a:cubicBezTo>
                  <a:pt x="7572879" y="6765550"/>
                  <a:pt x="7507280" y="6798053"/>
                  <a:pt x="7350850" y="6841693"/>
                </a:cubicBezTo>
                <a:lnTo>
                  <a:pt x="7279970" y="6858000"/>
                </a:lnTo>
                <a:lnTo>
                  <a:pt x="5580381" y="6858000"/>
                </a:lnTo>
                <a:lnTo>
                  <a:pt x="5602595" y="6841145"/>
                </a:lnTo>
                <a:cubicBezTo>
                  <a:pt x="5643576" y="6808720"/>
                  <a:pt x="5685415" y="6774686"/>
                  <a:pt x="5727740" y="6740444"/>
                </a:cubicBezTo>
                <a:cubicBezTo>
                  <a:pt x="5897042" y="6603475"/>
                  <a:pt x="6203247" y="6392338"/>
                  <a:pt x="6345291" y="6327485"/>
                </a:cubicBezTo>
                <a:cubicBezTo>
                  <a:pt x="6487333" y="6262630"/>
                  <a:pt x="6509676" y="6361859"/>
                  <a:pt x="6579997" y="6351319"/>
                </a:cubicBezTo>
                <a:cubicBezTo>
                  <a:pt x="6650317" y="6340778"/>
                  <a:pt x="6676657" y="6320288"/>
                  <a:pt x="6767211" y="6264243"/>
                </a:cubicBezTo>
                <a:cubicBezTo>
                  <a:pt x="6857763" y="6208198"/>
                  <a:pt x="6958489" y="6060299"/>
                  <a:pt x="7123316" y="6015045"/>
                </a:cubicBezTo>
                <a:cubicBezTo>
                  <a:pt x="7205730" y="5992419"/>
                  <a:pt x="7303547" y="5982913"/>
                  <a:pt x="7410960" y="5981026"/>
                </a:cubicBezTo>
                <a:close/>
                <a:moveTo>
                  <a:pt x="8277269" y="5722618"/>
                </a:moveTo>
                <a:cubicBezTo>
                  <a:pt x="8368048" y="5732349"/>
                  <a:pt x="8496344" y="5886979"/>
                  <a:pt x="8583401" y="5948685"/>
                </a:cubicBezTo>
                <a:cubicBezTo>
                  <a:pt x="8608275" y="5966315"/>
                  <a:pt x="8629987" y="5980427"/>
                  <a:pt x="8649519" y="5991594"/>
                </a:cubicBezTo>
                <a:lnTo>
                  <a:pt x="8653182" y="5993337"/>
                </a:lnTo>
                <a:lnTo>
                  <a:pt x="8653182" y="6104472"/>
                </a:lnTo>
                <a:lnTo>
                  <a:pt x="8512771" y="6072718"/>
                </a:lnTo>
                <a:cubicBezTo>
                  <a:pt x="8452038" y="6059491"/>
                  <a:pt x="8389464" y="6046526"/>
                  <a:pt x="8327611" y="6034912"/>
                </a:cubicBezTo>
                <a:lnTo>
                  <a:pt x="8114777" y="6002054"/>
                </a:lnTo>
                <a:lnTo>
                  <a:pt x="8137681" y="5924056"/>
                </a:lnTo>
                <a:cubicBezTo>
                  <a:pt x="8165957" y="5829884"/>
                  <a:pt x="8196058" y="5748881"/>
                  <a:pt x="8240890" y="5728012"/>
                </a:cubicBezTo>
                <a:cubicBezTo>
                  <a:pt x="8252098" y="5722795"/>
                  <a:pt x="8264300" y="5721228"/>
                  <a:pt x="8277269" y="5722618"/>
                </a:cubicBezTo>
                <a:close/>
                <a:moveTo>
                  <a:pt x="0" y="0"/>
                </a:moveTo>
                <a:lnTo>
                  <a:pt x="8653182" y="0"/>
                </a:lnTo>
                <a:lnTo>
                  <a:pt x="8653182" y="5959060"/>
                </a:lnTo>
                <a:lnTo>
                  <a:pt x="8692528" y="5979934"/>
                </a:lnTo>
                <a:cubicBezTo>
                  <a:pt x="8709747" y="5987101"/>
                  <a:pt x="8726465" y="5991855"/>
                  <a:pt x="8742132" y="5993379"/>
                </a:cubicBezTo>
                <a:cubicBezTo>
                  <a:pt x="8804800" y="5999472"/>
                  <a:pt x="8855931" y="5975972"/>
                  <a:pt x="8914846" y="5909013"/>
                </a:cubicBezTo>
                <a:cubicBezTo>
                  <a:pt x="8973761" y="5842055"/>
                  <a:pt x="8986781" y="5804663"/>
                  <a:pt x="9027611" y="5752938"/>
                </a:cubicBezTo>
                <a:cubicBezTo>
                  <a:pt x="9068441" y="5701213"/>
                  <a:pt x="9095985" y="5612978"/>
                  <a:pt x="9159821" y="5598660"/>
                </a:cubicBezTo>
                <a:cubicBezTo>
                  <a:pt x="9223654" y="5584342"/>
                  <a:pt x="9272737" y="5617840"/>
                  <a:pt x="9410615" y="5667032"/>
                </a:cubicBezTo>
                <a:cubicBezTo>
                  <a:pt x="9514023" y="5703926"/>
                  <a:pt x="9705311" y="5790232"/>
                  <a:pt x="9855447" y="5848186"/>
                </a:cubicBezTo>
                <a:lnTo>
                  <a:pt x="9875658" y="5855655"/>
                </a:lnTo>
                <a:lnTo>
                  <a:pt x="9903522" y="5814061"/>
                </a:lnTo>
                <a:cubicBezTo>
                  <a:pt x="9919807" y="5794073"/>
                  <a:pt x="9939321" y="5775251"/>
                  <a:pt x="9964554" y="5758880"/>
                </a:cubicBezTo>
                <a:cubicBezTo>
                  <a:pt x="10065489" y="5693396"/>
                  <a:pt x="10240784" y="5699749"/>
                  <a:pt x="10382569" y="5597857"/>
                </a:cubicBezTo>
                <a:cubicBezTo>
                  <a:pt x="10524355" y="5495966"/>
                  <a:pt x="10670938" y="5337598"/>
                  <a:pt x="10815267" y="5147533"/>
                </a:cubicBezTo>
                <a:lnTo>
                  <a:pt x="11278439" y="4527556"/>
                </a:lnTo>
                <a:cubicBezTo>
                  <a:pt x="11120628" y="4499290"/>
                  <a:pt x="10925942" y="4489847"/>
                  <a:pt x="10898681" y="4431517"/>
                </a:cubicBezTo>
                <a:cubicBezTo>
                  <a:pt x="10871420" y="4373186"/>
                  <a:pt x="11041906" y="4205792"/>
                  <a:pt x="11114874" y="4177573"/>
                </a:cubicBezTo>
                <a:cubicBezTo>
                  <a:pt x="11123995" y="4174045"/>
                  <a:pt x="11133782" y="4171858"/>
                  <a:pt x="11143990" y="4170839"/>
                </a:cubicBezTo>
                <a:cubicBezTo>
                  <a:pt x="11215453" y="4163706"/>
                  <a:pt x="11307577" y="4213819"/>
                  <a:pt x="11336489" y="4262204"/>
                </a:cubicBezTo>
                <a:cubicBezTo>
                  <a:pt x="11369529" y="4317500"/>
                  <a:pt x="11365024" y="4342193"/>
                  <a:pt x="11313118" y="4509353"/>
                </a:cubicBezTo>
                <a:cubicBezTo>
                  <a:pt x="11410571" y="4532018"/>
                  <a:pt x="11754256" y="4547555"/>
                  <a:pt x="12092087" y="4553298"/>
                </a:cubicBezTo>
                <a:lnTo>
                  <a:pt x="12192000" y="4554422"/>
                </a:lnTo>
                <a:lnTo>
                  <a:pt x="12192000" y="4575627"/>
                </a:lnTo>
                <a:lnTo>
                  <a:pt x="12159867" y="4575093"/>
                </a:lnTo>
                <a:cubicBezTo>
                  <a:pt x="11857072" y="4570370"/>
                  <a:pt x="11562218" y="4564998"/>
                  <a:pt x="11382332" y="4545304"/>
                </a:cubicBezTo>
                <a:lnTo>
                  <a:pt x="11293731" y="4532532"/>
                </a:lnTo>
                <a:lnTo>
                  <a:pt x="11290224" y="4521136"/>
                </a:lnTo>
                <a:lnTo>
                  <a:pt x="11283615" y="4503431"/>
                </a:lnTo>
                <a:lnTo>
                  <a:pt x="11288464" y="4491261"/>
                </a:lnTo>
                <a:cubicBezTo>
                  <a:pt x="11304430" y="4450215"/>
                  <a:pt x="11344943" y="4336948"/>
                  <a:pt x="11322071" y="4292969"/>
                </a:cubicBezTo>
                <a:cubicBezTo>
                  <a:pt x="11299199" y="4248990"/>
                  <a:pt x="11216171" y="4197223"/>
                  <a:pt x="11152442" y="4198484"/>
                </a:cubicBezTo>
                <a:cubicBezTo>
                  <a:pt x="11143338" y="4198664"/>
                  <a:pt x="11134628" y="4199926"/>
                  <a:pt x="11126543" y="4202448"/>
                </a:cubicBezTo>
                <a:cubicBezTo>
                  <a:pt x="11061865" y="4222624"/>
                  <a:pt x="10901200" y="4380785"/>
                  <a:pt x="10929840" y="4412348"/>
                </a:cubicBezTo>
                <a:cubicBezTo>
                  <a:pt x="10930417" y="4463713"/>
                  <a:pt x="11176477" y="4486785"/>
                  <a:pt x="11281939" y="4498943"/>
                </a:cubicBezTo>
                <a:lnTo>
                  <a:pt x="11283615" y="4503431"/>
                </a:lnTo>
                <a:lnTo>
                  <a:pt x="11283381" y="4504018"/>
                </a:lnTo>
                <a:cubicBezTo>
                  <a:pt x="11293540" y="4526578"/>
                  <a:pt x="11283477" y="4517669"/>
                  <a:pt x="11292793" y="4532397"/>
                </a:cubicBezTo>
                <a:lnTo>
                  <a:pt x="11293731" y="4532532"/>
                </a:lnTo>
                <a:lnTo>
                  <a:pt x="11296115" y="4540273"/>
                </a:lnTo>
                <a:cubicBezTo>
                  <a:pt x="11229367" y="4616572"/>
                  <a:pt x="11125729" y="4778383"/>
                  <a:pt x="11018280" y="4919429"/>
                </a:cubicBezTo>
                <a:cubicBezTo>
                  <a:pt x="10910831" y="5060474"/>
                  <a:pt x="10764618" y="5263480"/>
                  <a:pt x="10651423" y="5386545"/>
                </a:cubicBezTo>
                <a:cubicBezTo>
                  <a:pt x="10538228" y="5509609"/>
                  <a:pt x="10452203" y="5591170"/>
                  <a:pt x="10339107" y="5657814"/>
                </a:cubicBezTo>
                <a:cubicBezTo>
                  <a:pt x="10226010" y="5724458"/>
                  <a:pt x="10074545" y="5720023"/>
                  <a:pt x="9972844" y="5786410"/>
                </a:cubicBezTo>
                <a:cubicBezTo>
                  <a:pt x="9947419" y="5803007"/>
                  <a:pt x="9927157" y="5823872"/>
                  <a:pt x="9909143" y="5846909"/>
                </a:cubicBezTo>
                <a:lnTo>
                  <a:pt x="9897624" y="5863773"/>
                </a:lnTo>
                <a:lnTo>
                  <a:pt x="9926490" y="5874441"/>
                </a:lnTo>
                <a:cubicBezTo>
                  <a:pt x="9948630" y="5882165"/>
                  <a:pt x="9969029" y="5888742"/>
                  <a:pt x="9987090" y="5893811"/>
                </a:cubicBezTo>
                <a:cubicBezTo>
                  <a:pt x="10131579" y="5934362"/>
                  <a:pt x="10188584" y="5933176"/>
                  <a:pt x="10277558" y="5910340"/>
                </a:cubicBezTo>
                <a:cubicBezTo>
                  <a:pt x="10366530" y="5887504"/>
                  <a:pt x="10417422" y="5834461"/>
                  <a:pt x="10520929" y="5756792"/>
                </a:cubicBezTo>
                <a:cubicBezTo>
                  <a:pt x="10624435" y="5679125"/>
                  <a:pt x="10787344" y="5532553"/>
                  <a:pt x="10898597" y="5444330"/>
                </a:cubicBezTo>
                <a:cubicBezTo>
                  <a:pt x="11009852" y="5356109"/>
                  <a:pt x="11082605" y="5274337"/>
                  <a:pt x="11188458" y="5227460"/>
                </a:cubicBezTo>
                <a:cubicBezTo>
                  <a:pt x="11294310" y="5180584"/>
                  <a:pt x="11388841" y="5218904"/>
                  <a:pt x="11533714" y="5163073"/>
                </a:cubicBezTo>
                <a:cubicBezTo>
                  <a:pt x="11678587" y="5107243"/>
                  <a:pt x="11862931" y="4986885"/>
                  <a:pt x="12057697" y="4892472"/>
                </a:cubicBezTo>
                <a:lnTo>
                  <a:pt x="12192000" y="4825034"/>
                </a:lnTo>
                <a:lnTo>
                  <a:pt x="12192000" y="4856973"/>
                </a:lnTo>
                <a:lnTo>
                  <a:pt x="11948427" y="4979995"/>
                </a:lnTo>
                <a:cubicBezTo>
                  <a:pt x="11645881" y="5129508"/>
                  <a:pt x="11663819" y="5140665"/>
                  <a:pt x="11533561" y="5188586"/>
                </a:cubicBezTo>
                <a:cubicBezTo>
                  <a:pt x="11403306" y="5236507"/>
                  <a:pt x="11293074" y="5200264"/>
                  <a:pt x="11166890" y="5267521"/>
                </a:cubicBezTo>
                <a:cubicBezTo>
                  <a:pt x="11040704" y="5334778"/>
                  <a:pt x="10914615" y="5484403"/>
                  <a:pt x="10776454" y="5592130"/>
                </a:cubicBezTo>
                <a:cubicBezTo>
                  <a:pt x="10638293" y="5699858"/>
                  <a:pt x="10464073" y="5855891"/>
                  <a:pt x="10337920" y="5913884"/>
                </a:cubicBezTo>
                <a:cubicBezTo>
                  <a:pt x="10211765" y="5971876"/>
                  <a:pt x="10161114" y="5971593"/>
                  <a:pt x="10019528" y="5940083"/>
                </a:cubicBezTo>
                <a:cubicBezTo>
                  <a:pt x="9984132" y="5932205"/>
                  <a:pt x="9942282" y="5918090"/>
                  <a:pt x="9897156" y="5900530"/>
                </a:cubicBezTo>
                <a:lnTo>
                  <a:pt x="9878051" y="5892427"/>
                </a:lnTo>
                <a:lnTo>
                  <a:pt x="9858926" y="5920425"/>
                </a:lnTo>
                <a:cubicBezTo>
                  <a:pt x="9826050" y="5970977"/>
                  <a:pt x="9790490" y="6021811"/>
                  <a:pt x="9728902" y="6056132"/>
                </a:cubicBezTo>
                <a:cubicBezTo>
                  <a:pt x="9605727" y="6124774"/>
                  <a:pt x="9515600" y="6168389"/>
                  <a:pt x="9233794" y="6198259"/>
                </a:cubicBezTo>
                <a:cubicBezTo>
                  <a:pt x="8987214" y="6224395"/>
                  <a:pt x="8856663" y="6186949"/>
                  <a:pt x="8656605" y="6136149"/>
                </a:cubicBezTo>
                <a:lnTo>
                  <a:pt x="8653182" y="6135301"/>
                </a:lnTo>
                <a:lnTo>
                  <a:pt x="8653182" y="6858000"/>
                </a:lnTo>
                <a:lnTo>
                  <a:pt x="7382155" y="6858000"/>
                </a:lnTo>
                <a:lnTo>
                  <a:pt x="7465846" y="6830653"/>
                </a:lnTo>
                <a:cubicBezTo>
                  <a:pt x="7603369" y="6775194"/>
                  <a:pt x="7693943" y="6715835"/>
                  <a:pt x="7790539" y="6610578"/>
                </a:cubicBezTo>
                <a:cubicBezTo>
                  <a:pt x="7887135" y="6505322"/>
                  <a:pt x="7970369" y="6346210"/>
                  <a:pt x="8045427" y="6199117"/>
                </a:cubicBezTo>
                <a:cubicBezTo>
                  <a:pt x="8064191" y="6162343"/>
                  <a:pt x="8080186" y="6117121"/>
                  <a:pt x="8095024" y="6069320"/>
                </a:cubicBezTo>
                <a:lnTo>
                  <a:pt x="8107203" y="6027845"/>
                </a:lnTo>
                <a:lnTo>
                  <a:pt x="8159198" y="6034067"/>
                </a:lnTo>
                <a:cubicBezTo>
                  <a:pt x="8301198" y="6053634"/>
                  <a:pt x="8444968" y="6078848"/>
                  <a:pt x="8572841" y="6109285"/>
                </a:cubicBezTo>
                <a:lnTo>
                  <a:pt x="8653182" y="6129297"/>
                </a:lnTo>
                <a:lnTo>
                  <a:pt x="8653182" y="6110551"/>
                </a:lnTo>
                <a:lnTo>
                  <a:pt x="8680113" y="6116682"/>
                </a:lnTo>
                <a:cubicBezTo>
                  <a:pt x="8789058" y="6142164"/>
                  <a:pt x="8880402" y="6164313"/>
                  <a:pt x="8933669" y="6174386"/>
                </a:cubicBezTo>
                <a:cubicBezTo>
                  <a:pt x="9075714" y="6201247"/>
                  <a:pt x="9360599" y="6159710"/>
                  <a:pt x="9501147" y="6129106"/>
                </a:cubicBezTo>
                <a:cubicBezTo>
                  <a:pt x="9641695" y="6098502"/>
                  <a:pt x="9699725" y="6052467"/>
                  <a:pt x="9776960" y="5990763"/>
                </a:cubicBezTo>
                <a:cubicBezTo>
                  <a:pt x="9796269" y="5975337"/>
                  <a:pt x="9811338" y="5957225"/>
                  <a:pt x="9824660" y="5937709"/>
                </a:cubicBezTo>
                <a:lnTo>
                  <a:pt x="9857378" y="5883661"/>
                </a:lnTo>
                <a:lnTo>
                  <a:pt x="9755135" y="5840303"/>
                </a:lnTo>
                <a:cubicBezTo>
                  <a:pt x="9658140" y="5796982"/>
                  <a:pt x="9560755" y="5751045"/>
                  <a:pt x="9488404" y="5724825"/>
                </a:cubicBezTo>
                <a:cubicBezTo>
                  <a:pt x="9361786" y="5678939"/>
                  <a:pt x="9236342" y="5618301"/>
                  <a:pt x="9173984" y="5620449"/>
                </a:cubicBezTo>
                <a:cubicBezTo>
                  <a:pt x="9165077" y="5620756"/>
                  <a:pt x="9157456" y="5622344"/>
                  <a:pt x="9151303" y="5625440"/>
                </a:cubicBezTo>
                <a:cubicBezTo>
                  <a:pt x="9071733" y="5697383"/>
                  <a:pt x="9005263" y="5845781"/>
                  <a:pt x="8944525" y="5912075"/>
                </a:cubicBezTo>
                <a:cubicBezTo>
                  <a:pt x="8883786" y="5978368"/>
                  <a:pt x="8848058" y="6017969"/>
                  <a:pt x="8786874" y="6023200"/>
                </a:cubicBezTo>
                <a:cubicBezTo>
                  <a:pt x="8756282" y="6025817"/>
                  <a:pt x="8728765" y="6023551"/>
                  <a:pt x="8696472" y="6011798"/>
                </a:cubicBezTo>
                <a:lnTo>
                  <a:pt x="8653182" y="5991117"/>
                </a:lnTo>
                <a:lnTo>
                  <a:pt x="8653182" y="5960987"/>
                </a:lnTo>
                <a:lnTo>
                  <a:pt x="8645910" y="5957143"/>
                </a:lnTo>
                <a:cubicBezTo>
                  <a:pt x="8610529" y="5934856"/>
                  <a:pt x="8575329" y="5906200"/>
                  <a:pt x="8544713" y="5877726"/>
                </a:cubicBezTo>
                <a:cubicBezTo>
                  <a:pt x="8483480" y="5820777"/>
                  <a:pt x="8350319" y="5703285"/>
                  <a:pt x="8284217" y="5691878"/>
                </a:cubicBezTo>
                <a:cubicBezTo>
                  <a:pt x="8218114" y="5680473"/>
                  <a:pt x="8187745" y="5737230"/>
                  <a:pt x="8148103" y="5809289"/>
                </a:cubicBezTo>
                <a:cubicBezTo>
                  <a:pt x="8128282" y="5845319"/>
                  <a:pt x="8113707" y="5897925"/>
                  <a:pt x="8098656" y="5954588"/>
                </a:cubicBezTo>
                <a:lnTo>
                  <a:pt x="8086813" y="5997900"/>
                </a:lnTo>
                <a:lnTo>
                  <a:pt x="7855278" y="5973681"/>
                </a:lnTo>
                <a:cubicBezTo>
                  <a:pt x="7610833" y="5950483"/>
                  <a:pt x="7348622" y="5936268"/>
                  <a:pt x="7168354" y="5975037"/>
                </a:cubicBezTo>
                <a:cubicBezTo>
                  <a:pt x="6927996" y="6026730"/>
                  <a:pt x="6785140" y="6253687"/>
                  <a:pt x="6647963" y="6308399"/>
                </a:cubicBezTo>
                <a:cubicBezTo>
                  <a:pt x="6510788" y="6363110"/>
                  <a:pt x="6502766" y="6234147"/>
                  <a:pt x="6345298" y="6303305"/>
                </a:cubicBezTo>
                <a:cubicBezTo>
                  <a:pt x="6187829" y="6372461"/>
                  <a:pt x="5868975" y="6589013"/>
                  <a:pt x="5703149" y="6723343"/>
                </a:cubicBezTo>
                <a:cubicBezTo>
                  <a:pt x="5661691" y="6756926"/>
                  <a:pt x="5621711" y="6789840"/>
                  <a:pt x="5583111" y="6820913"/>
                </a:cubicBezTo>
                <a:lnTo>
                  <a:pt x="5535207" y="6858000"/>
                </a:lnTo>
                <a:lnTo>
                  <a:pt x="0" y="6858000"/>
                </a:lnTo>
                <a:close/>
              </a:path>
            </a:pathLst>
          </a:custGeom>
          <a:solidFill>
            <a:schemeClr val="bg2"/>
          </a:solidFill>
          <a:ln>
            <a:noFill/>
          </a:ln>
        </p:spPr>
        <p:txBody>
          <a:bodyPr wrap="square" tIns="720000" bIns="46800" anchor="t" anchorCtr="0">
            <a:noAutofit/>
          </a:bodyPr>
          <a:lstStyle>
            <a:lvl1pPr marL="2160000" indent="0" algn="l">
              <a:buNone/>
              <a:defRPr>
                <a:solidFill>
                  <a:schemeClr val="tx1"/>
                </a:solidFill>
              </a:defRPr>
            </a:lvl1pPr>
          </a:lstStyle>
          <a:p>
            <a:pPr lvl="0"/>
            <a:r>
              <a:rPr lang="nb-NO"/>
              <a:t>Klikk på ikonet for å legge til bilde</a:t>
            </a:r>
          </a:p>
        </p:txBody>
      </p:sp>
      <p:sp>
        <p:nvSpPr>
          <p:cNvPr id="50" name="Plassholder for tekst 49">
            <a:extLst>
              <a:ext uri="{FF2B5EF4-FFF2-40B4-BE49-F238E27FC236}">
                <a16:creationId xmlns:a16="http://schemas.microsoft.com/office/drawing/2014/main" id="{0C2CAA67-2FF1-1145-A3EB-58293BAE5DD2}"/>
              </a:ext>
            </a:extLst>
          </p:cNvPr>
          <p:cNvSpPr>
            <a:spLocks noGrp="1"/>
          </p:cNvSpPr>
          <p:nvPr>
            <p:ph type="body" sz="quarter" idx="11" hasCustomPrompt="1"/>
          </p:nvPr>
        </p:nvSpPr>
        <p:spPr>
          <a:xfrm>
            <a:off x="9331978" y="598488"/>
            <a:ext cx="2353515" cy="3086006"/>
          </a:xfrm>
        </p:spPr>
        <p:txBody>
          <a:bodyPr>
            <a:noAutofit/>
          </a:bodyPr>
          <a:lstStyle>
            <a:lvl1pPr marL="0" indent="0">
              <a:buNone/>
              <a:defRPr sz="1800">
                <a:solidFill>
                  <a:schemeClr val="bg1"/>
                </a:solidFill>
              </a:defRPr>
            </a:lvl1pPr>
            <a:lvl2pPr marL="457200" indent="0">
              <a:buNone/>
              <a:defRPr sz="1500">
                <a:solidFill>
                  <a:schemeClr val="bg1"/>
                </a:solidFill>
              </a:defRPr>
            </a:lvl2pPr>
            <a:lvl3pPr marL="914400" indent="0">
              <a:buNone/>
              <a:defRPr sz="1500">
                <a:solidFill>
                  <a:schemeClr val="bg1"/>
                </a:solidFill>
              </a:defRPr>
            </a:lvl3pPr>
            <a:lvl4pPr marL="1371600" indent="0">
              <a:buNone/>
              <a:defRPr sz="1500">
                <a:solidFill>
                  <a:schemeClr val="bg1"/>
                </a:solidFill>
              </a:defRPr>
            </a:lvl4pPr>
            <a:lvl5pPr marL="1828800" indent="0">
              <a:buNone/>
              <a:defRPr sz="1500">
                <a:solidFill>
                  <a:schemeClr val="bg1"/>
                </a:solidFill>
              </a:defRPr>
            </a:lvl5pPr>
          </a:lstStyle>
          <a:p>
            <a:pPr lvl="0"/>
            <a:r>
              <a:rPr lang="nb-NO"/>
              <a:t>Klikk her for å legge til bildetekst</a:t>
            </a:r>
          </a:p>
        </p:txBody>
      </p:sp>
      <p:sp>
        <p:nvSpPr>
          <p:cNvPr id="4" name="Plassholder for tekst 2">
            <a:extLst>
              <a:ext uri="{FF2B5EF4-FFF2-40B4-BE49-F238E27FC236}">
                <a16:creationId xmlns:a16="http://schemas.microsoft.com/office/drawing/2014/main" id="{71EEA53F-098D-D147-819F-26EB21252BD4}"/>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09792903"/>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e-5">
    <p:bg>
      <p:bgRef idx="1001">
        <a:schemeClr val="bg1"/>
      </p:bgRef>
    </p:bg>
    <p:spTree>
      <p:nvGrpSpPr>
        <p:cNvPr id="1" name=""/>
        <p:cNvGrpSpPr/>
        <p:nvPr/>
      </p:nvGrpSpPr>
      <p:grpSpPr>
        <a:xfrm>
          <a:off x="0" y="0"/>
          <a:ext cx="0" cy="0"/>
          <a:chOff x="0" y="0"/>
          <a:chExt cx="0" cy="0"/>
        </a:xfrm>
      </p:grpSpPr>
      <p:sp>
        <p:nvSpPr>
          <p:cNvPr id="4" name="Plassholder for bilde 2">
            <a:extLst>
              <a:ext uri="{FF2B5EF4-FFF2-40B4-BE49-F238E27FC236}">
                <a16:creationId xmlns:a16="http://schemas.microsoft.com/office/drawing/2014/main" id="{E8CBE350-CA4B-D247-AB41-19558C53C9F3}"/>
              </a:ext>
            </a:extLst>
          </p:cNvPr>
          <p:cNvSpPr>
            <a:spLocks noGrp="1"/>
          </p:cNvSpPr>
          <p:nvPr>
            <p:ph type="pic" sz="quarter" idx="10" hasCustomPrompt="1"/>
          </p:nvPr>
        </p:nvSpPr>
        <p:spPr>
          <a:xfrm>
            <a:off x="1209964" y="890509"/>
            <a:ext cx="9937750" cy="5076982"/>
          </a:xfrm>
          <a:solidFill>
            <a:schemeClr val="tx2"/>
          </a:solidFill>
        </p:spPr>
        <p:txBody>
          <a:bodyPr tIns="360000" bIns="46800" anchor="t" anchorCtr="1"/>
          <a:lstStyle>
            <a:lvl1pPr marL="0" indent="0" algn="ctr">
              <a:buNone/>
              <a:defRPr>
                <a:solidFill>
                  <a:schemeClr val="bg1"/>
                </a:solidFill>
              </a:defRPr>
            </a:lvl1pPr>
          </a:lstStyle>
          <a:p>
            <a:pPr lvl="0"/>
            <a:r>
              <a:rPr lang="nb-NO"/>
              <a:t>Klikk på ikonet for å legge til bilde</a:t>
            </a:r>
          </a:p>
        </p:txBody>
      </p:sp>
      <p:sp>
        <p:nvSpPr>
          <p:cNvPr id="3" name="Plassholder for tekst 2">
            <a:extLst>
              <a:ext uri="{FF2B5EF4-FFF2-40B4-BE49-F238E27FC236}">
                <a16:creationId xmlns:a16="http://schemas.microsoft.com/office/drawing/2014/main" id="{AC75A644-5897-1342-8CE2-7777D14D0107}"/>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52679371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ppsummering">
    <p:bg>
      <p:bgRef idx="1001">
        <a:schemeClr val="bg1"/>
      </p:bgRef>
    </p:bg>
    <p:spTree>
      <p:nvGrpSpPr>
        <p:cNvPr id="1" name=""/>
        <p:cNvGrpSpPr/>
        <p:nvPr/>
      </p:nvGrpSpPr>
      <p:grpSpPr>
        <a:xfrm>
          <a:off x="0" y="0"/>
          <a:ext cx="0" cy="0"/>
          <a:chOff x="0" y="0"/>
          <a:chExt cx="0" cy="0"/>
        </a:xfrm>
      </p:grpSpPr>
      <p:sp>
        <p:nvSpPr>
          <p:cNvPr id="14" name="Plassholder for bilde 13">
            <a:extLst>
              <a:ext uri="{FF2B5EF4-FFF2-40B4-BE49-F238E27FC236}">
                <a16:creationId xmlns:a16="http://schemas.microsoft.com/office/drawing/2014/main" id="{F4924083-F119-B246-B65E-C135090308D1}"/>
              </a:ext>
            </a:extLst>
          </p:cNvPr>
          <p:cNvSpPr>
            <a:spLocks noGrp="1"/>
          </p:cNvSpPr>
          <p:nvPr>
            <p:ph type="pic" sz="quarter" idx="10" hasCustomPrompt="1"/>
          </p:nvPr>
        </p:nvSpPr>
        <p:spPr>
          <a:xfrm>
            <a:off x="0" y="0"/>
            <a:ext cx="12192000" cy="6857999"/>
          </a:xfrm>
          <a:custGeom>
            <a:avLst/>
            <a:gdLst>
              <a:gd name="connsiteX0" fmla="*/ 8259324 w 12192000"/>
              <a:gd name="connsiteY0" fmla="*/ 3990287 h 6857999"/>
              <a:gd name="connsiteX1" fmla="*/ 8195023 w 12192000"/>
              <a:gd name="connsiteY1" fmla="*/ 3996176 h 6857999"/>
              <a:gd name="connsiteX2" fmla="*/ 7754475 w 12192000"/>
              <a:gd name="connsiteY2" fmla="*/ 4130004 h 6857999"/>
              <a:gd name="connsiteX3" fmla="*/ 7144319 w 12192000"/>
              <a:gd name="connsiteY3" fmla="*/ 4239026 h 6857999"/>
              <a:gd name="connsiteX4" fmla="*/ 6370752 w 12192000"/>
              <a:gd name="connsiteY4" fmla="*/ 4291189 h 6857999"/>
              <a:gd name="connsiteX5" fmla="*/ 6245584 w 12192000"/>
              <a:gd name="connsiteY5" fmla="*/ 4325515 h 6857999"/>
              <a:gd name="connsiteX6" fmla="*/ 6193095 w 12192000"/>
              <a:gd name="connsiteY6" fmla="*/ 4343398 h 6857999"/>
              <a:gd name="connsiteX7" fmla="*/ 8502112 w 12192000"/>
              <a:gd name="connsiteY7" fmla="*/ 4343398 h 6857999"/>
              <a:gd name="connsiteX8" fmla="*/ 8502112 w 12192000"/>
              <a:gd name="connsiteY8" fmla="*/ 4001177 h 6857999"/>
              <a:gd name="connsiteX9" fmla="*/ 8465380 w 12192000"/>
              <a:gd name="connsiteY9" fmla="*/ 3999816 h 6857999"/>
              <a:gd name="connsiteX10" fmla="*/ 8259324 w 12192000"/>
              <a:gd name="connsiteY10" fmla="*/ 3990287 h 6857999"/>
              <a:gd name="connsiteX11" fmla="*/ 6111666 w 12192000"/>
              <a:gd name="connsiteY11" fmla="*/ 2514598 h 6857999"/>
              <a:gd name="connsiteX12" fmla="*/ 6054897 w 12192000"/>
              <a:gd name="connsiteY12" fmla="*/ 2550073 h 6857999"/>
              <a:gd name="connsiteX13" fmla="*/ 5616641 w 12192000"/>
              <a:gd name="connsiteY13" fmla="*/ 2821305 h 6857999"/>
              <a:gd name="connsiteX14" fmla="*/ 5038998 w 12192000"/>
              <a:gd name="connsiteY14" fmla="*/ 2752640 h 6857999"/>
              <a:gd name="connsiteX15" fmla="*/ 4444417 w 12192000"/>
              <a:gd name="connsiteY15" fmla="*/ 2626465 h 6857999"/>
              <a:gd name="connsiteX16" fmla="*/ 4277658 w 12192000"/>
              <a:gd name="connsiteY16" fmla="*/ 2831885 h 6857999"/>
              <a:gd name="connsiteX17" fmla="*/ 3993279 w 12192000"/>
              <a:gd name="connsiteY17" fmla="*/ 2927804 h 6857999"/>
              <a:gd name="connsiteX18" fmla="*/ 3746122 w 12192000"/>
              <a:gd name="connsiteY18" fmla="*/ 3171771 h 6857999"/>
              <a:gd name="connsiteX19" fmla="*/ 3705029 w 12192000"/>
              <a:gd name="connsiteY19" fmla="*/ 3182279 h 6857999"/>
              <a:gd name="connsiteX20" fmla="*/ 3689888 w 12192000"/>
              <a:gd name="connsiteY20" fmla="*/ 3182821 h 6857999"/>
              <a:gd name="connsiteX21" fmla="*/ 3689888 w 12192000"/>
              <a:gd name="connsiteY21" fmla="*/ 4343398 h 6857999"/>
              <a:gd name="connsiteX22" fmla="*/ 6093486 w 12192000"/>
              <a:gd name="connsiteY22" fmla="*/ 4343398 h 6857999"/>
              <a:gd name="connsiteX23" fmla="*/ 6161537 w 12192000"/>
              <a:gd name="connsiteY23" fmla="*/ 4319792 h 6857999"/>
              <a:gd name="connsiteX24" fmla="*/ 6280069 w 12192000"/>
              <a:gd name="connsiteY24" fmla="*/ 4286455 h 6857999"/>
              <a:gd name="connsiteX25" fmla="*/ 7074884 w 12192000"/>
              <a:gd name="connsiteY25" fmla="*/ 4204943 h 6857999"/>
              <a:gd name="connsiteX26" fmla="*/ 7472547 w 12192000"/>
              <a:gd name="connsiteY26" fmla="*/ 4198173 h 6857999"/>
              <a:gd name="connsiteX27" fmla="*/ 8133946 w 12192000"/>
              <a:gd name="connsiteY27" fmla="*/ 3975499 h 6857999"/>
              <a:gd name="connsiteX28" fmla="*/ 8435113 w 12192000"/>
              <a:gd name="connsiteY28" fmla="*/ 3974606 h 6857999"/>
              <a:gd name="connsiteX29" fmla="*/ 8502112 w 12192000"/>
              <a:gd name="connsiteY29" fmla="*/ 3978470 h 6857999"/>
              <a:gd name="connsiteX30" fmla="*/ 8502112 w 12192000"/>
              <a:gd name="connsiteY30" fmla="*/ 2514598 h 6857999"/>
              <a:gd name="connsiteX31" fmla="*/ 3689888 w 12192000"/>
              <a:gd name="connsiteY31" fmla="*/ 2514598 h 6857999"/>
              <a:gd name="connsiteX32" fmla="*/ 3689888 w 12192000"/>
              <a:gd name="connsiteY32" fmla="*/ 3152531 h 6857999"/>
              <a:gd name="connsiteX33" fmla="*/ 3753638 w 12192000"/>
              <a:gd name="connsiteY33" fmla="*/ 3137194 h 6857999"/>
              <a:gd name="connsiteX34" fmla="*/ 3810799 w 12192000"/>
              <a:gd name="connsiteY34" fmla="*/ 3096102 h 6857999"/>
              <a:gd name="connsiteX35" fmla="*/ 3958284 w 12192000"/>
              <a:gd name="connsiteY35" fmla="*/ 2921231 h 6857999"/>
              <a:gd name="connsiteX36" fmla="*/ 4106188 w 12192000"/>
              <a:gd name="connsiteY36" fmla="*/ 2862012 h 6857999"/>
              <a:gd name="connsiteX37" fmla="*/ 4263432 w 12192000"/>
              <a:gd name="connsiteY37" fmla="*/ 2808926 h 6857999"/>
              <a:gd name="connsiteX38" fmla="*/ 4322169 w 12192000"/>
              <a:gd name="connsiteY38" fmla="*/ 2689923 h 6857999"/>
              <a:gd name="connsiteX39" fmla="*/ 4436433 w 12192000"/>
              <a:gd name="connsiteY39" fmla="*/ 2601029 h 6857999"/>
              <a:gd name="connsiteX40" fmla="*/ 4706654 w 12192000"/>
              <a:gd name="connsiteY40" fmla="*/ 2642662 h 6857999"/>
              <a:gd name="connsiteX41" fmla="*/ 5462725 w 12192000"/>
              <a:gd name="connsiteY41" fmla="*/ 2805990 h 6857999"/>
              <a:gd name="connsiteX42" fmla="*/ 5802933 w 12192000"/>
              <a:gd name="connsiteY42" fmla="*/ 2703007 h 6857999"/>
              <a:gd name="connsiteX43" fmla="*/ 5974254 w 12192000"/>
              <a:gd name="connsiteY43" fmla="*/ 2577689 h 6857999"/>
              <a:gd name="connsiteX44" fmla="*/ 6062354 w 12192000"/>
              <a:gd name="connsiteY44" fmla="*/ 2514598 h 6857999"/>
              <a:gd name="connsiteX45" fmla="*/ 0 w 12192000"/>
              <a:gd name="connsiteY45" fmla="*/ 0 h 6857999"/>
              <a:gd name="connsiteX46" fmla="*/ 12192000 w 12192000"/>
              <a:gd name="connsiteY46" fmla="*/ 0 h 6857999"/>
              <a:gd name="connsiteX47" fmla="*/ 12192000 w 12192000"/>
              <a:gd name="connsiteY47" fmla="*/ 6857999 h 6857999"/>
              <a:gd name="connsiteX48" fmla="*/ 0 w 12192000"/>
              <a:gd name="connsiteY4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192000" h="6857999">
                <a:moveTo>
                  <a:pt x="8259324" y="3990287"/>
                </a:moveTo>
                <a:cubicBezTo>
                  <a:pt x="8237493" y="3991017"/>
                  <a:pt x="8216049" y="3992820"/>
                  <a:pt x="8195023" y="3996176"/>
                </a:cubicBezTo>
                <a:cubicBezTo>
                  <a:pt x="8026814" y="4023022"/>
                  <a:pt x="8013526" y="4024179"/>
                  <a:pt x="7754475" y="4130004"/>
                </a:cubicBezTo>
                <a:cubicBezTo>
                  <a:pt x="7495422" y="4235830"/>
                  <a:pt x="7383044" y="4256533"/>
                  <a:pt x="7144319" y="4239026"/>
                </a:cubicBezTo>
                <a:cubicBezTo>
                  <a:pt x="6905594" y="4221519"/>
                  <a:pt x="6681097" y="4221442"/>
                  <a:pt x="6370752" y="4291189"/>
                </a:cubicBezTo>
                <a:cubicBezTo>
                  <a:pt x="6331959" y="4299908"/>
                  <a:pt x="6289935" y="4311622"/>
                  <a:pt x="6245584" y="4325515"/>
                </a:cubicBezTo>
                <a:lnTo>
                  <a:pt x="6193095" y="4343398"/>
                </a:lnTo>
                <a:lnTo>
                  <a:pt x="8502112" y="4343398"/>
                </a:lnTo>
                <a:lnTo>
                  <a:pt x="8502112" y="4001177"/>
                </a:lnTo>
                <a:lnTo>
                  <a:pt x="8465380" y="3999816"/>
                </a:lnTo>
                <a:cubicBezTo>
                  <a:pt x="8393786" y="3995576"/>
                  <a:pt x="8324816" y="3988098"/>
                  <a:pt x="8259324" y="3990287"/>
                </a:cubicBezTo>
                <a:close/>
                <a:moveTo>
                  <a:pt x="6111666" y="2514598"/>
                </a:moveTo>
                <a:lnTo>
                  <a:pt x="6054897" y="2550073"/>
                </a:lnTo>
                <a:cubicBezTo>
                  <a:pt x="5891621" y="2665010"/>
                  <a:pt x="5765885" y="2782076"/>
                  <a:pt x="5616641" y="2821305"/>
                </a:cubicBezTo>
                <a:cubicBezTo>
                  <a:pt x="5417648" y="2873610"/>
                  <a:pt x="5234368" y="2785114"/>
                  <a:pt x="5038998" y="2752640"/>
                </a:cubicBezTo>
                <a:cubicBezTo>
                  <a:pt x="4843626" y="2720167"/>
                  <a:pt x="4571307" y="2613258"/>
                  <a:pt x="4444417" y="2626465"/>
                </a:cubicBezTo>
                <a:cubicBezTo>
                  <a:pt x="4317529" y="2639673"/>
                  <a:pt x="4352847" y="2781662"/>
                  <a:pt x="4277658" y="2831885"/>
                </a:cubicBezTo>
                <a:cubicBezTo>
                  <a:pt x="4202468" y="2882109"/>
                  <a:pt x="4081868" y="2871156"/>
                  <a:pt x="3993279" y="2927804"/>
                </a:cubicBezTo>
                <a:cubicBezTo>
                  <a:pt x="3904690" y="2984452"/>
                  <a:pt x="3854449" y="3128894"/>
                  <a:pt x="3746122" y="3171771"/>
                </a:cubicBezTo>
                <a:cubicBezTo>
                  <a:pt x="3732581" y="3177130"/>
                  <a:pt x="3718919" y="3180454"/>
                  <a:pt x="3705029" y="3182279"/>
                </a:cubicBezTo>
                <a:lnTo>
                  <a:pt x="3689888" y="3182821"/>
                </a:lnTo>
                <a:lnTo>
                  <a:pt x="3689888" y="4343398"/>
                </a:lnTo>
                <a:lnTo>
                  <a:pt x="6093486" y="4343398"/>
                </a:lnTo>
                <a:lnTo>
                  <a:pt x="6161537" y="4319792"/>
                </a:lnTo>
                <a:cubicBezTo>
                  <a:pt x="6202979" y="4306551"/>
                  <a:pt x="6242723" y="4295195"/>
                  <a:pt x="6280069" y="4286455"/>
                </a:cubicBezTo>
                <a:cubicBezTo>
                  <a:pt x="6578841" y="4216536"/>
                  <a:pt x="6875014" y="4190684"/>
                  <a:pt x="7074884" y="4204943"/>
                </a:cubicBezTo>
                <a:cubicBezTo>
                  <a:pt x="7274754" y="4219202"/>
                  <a:pt x="7296037" y="4236413"/>
                  <a:pt x="7472547" y="4198173"/>
                </a:cubicBezTo>
                <a:cubicBezTo>
                  <a:pt x="7649058" y="4159933"/>
                  <a:pt x="7920644" y="4017643"/>
                  <a:pt x="8133946" y="3975499"/>
                </a:cubicBezTo>
                <a:cubicBezTo>
                  <a:pt x="8240597" y="3954427"/>
                  <a:pt x="8336515" y="3966884"/>
                  <a:pt x="8435113" y="3974606"/>
                </a:cubicBezTo>
                <a:lnTo>
                  <a:pt x="8502112" y="3978470"/>
                </a:lnTo>
                <a:lnTo>
                  <a:pt x="8502112" y="2514598"/>
                </a:lnTo>
                <a:close/>
                <a:moveTo>
                  <a:pt x="3689888" y="2514598"/>
                </a:moveTo>
                <a:lnTo>
                  <a:pt x="3689888" y="3152531"/>
                </a:lnTo>
                <a:lnTo>
                  <a:pt x="3753638" y="3137194"/>
                </a:lnTo>
                <a:cubicBezTo>
                  <a:pt x="3772149" y="3128296"/>
                  <a:pt x="3787303" y="3115649"/>
                  <a:pt x="3810799" y="3096102"/>
                </a:cubicBezTo>
                <a:cubicBezTo>
                  <a:pt x="3857792" y="3057008"/>
                  <a:pt x="3909052" y="2960245"/>
                  <a:pt x="3958284" y="2921231"/>
                </a:cubicBezTo>
                <a:cubicBezTo>
                  <a:pt x="4007516" y="2882216"/>
                  <a:pt x="4055331" y="2880729"/>
                  <a:pt x="4106188" y="2862012"/>
                </a:cubicBezTo>
                <a:cubicBezTo>
                  <a:pt x="4157046" y="2843295"/>
                  <a:pt x="4227435" y="2837607"/>
                  <a:pt x="4263432" y="2808926"/>
                </a:cubicBezTo>
                <a:cubicBezTo>
                  <a:pt x="4299429" y="2780244"/>
                  <a:pt x="4293092" y="2738471"/>
                  <a:pt x="4322169" y="2689923"/>
                </a:cubicBezTo>
                <a:cubicBezTo>
                  <a:pt x="4351247" y="2641374"/>
                  <a:pt x="4372352" y="2608905"/>
                  <a:pt x="4436433" y="2601029"/>
                </a:cubicBezTo>
                <a:cubicBezTo>
                  <a:pt x="4500514" y="2593152"/>
                  <a:pt x="4535605" y="2608503"/>
                  <a:pt x="4706654" y="2642662"/>
                </a:cubicBezTo>
                <a:cubicBezTo>
                  <a:pt x="4877703" y="2676822"/>
                  <a:pt x="5280012" y="2795933"/>
                  <a:pt x="5462725" y="2805990"/>
                </a:cubicBezTo>
                <a:cubicBezTo>
                  <a:pt x="5645437" y="2816048"/>
                  <a:pt x="5710803" y="2756817"/>
                  <a:pt x="5802933" y="2703007"/>
                </a:cubicBezTo>
                <a:cubicBezTo>
                  <a:pt x="5849000" y="2676102"/>
                  <a:pt x="5905687" y="2629598"/>
                  <a:pt x="5974254" y="2577689"/>
                </a:cubicBezTo>
                <a:lnTo>
                  <a:pt x="6062354" y="2514598"/>
                </a:lnTo>
                <a:close/>
                <a:moveTo>
                  <a:pt x="0" y="0"/>
                </a:moveTo>
                <a:lnTo>
                  <a:pt x="12192000" y="0"/>
                </a:lnTo>
                <a:lnTo>
                  <a:pt x="12192000" y="6857999"/>
                </a:lnTo>
                <a:lnTo>
                  <a:pt x="0" y="6857999"/>
                </a:lnTo>
                <a:close/>
              </a:path>
            </a:pathLst>
          </a:custGeom>
          <a:solidFill>
            <a:schemeClr val="tx2"/>
          </a:solidFill>
        </p:spPr>
        <p:txBody>
          <a:bodyPr wrap="square" tIns="720000" bIns="46800" anchor="t" anchorCtr="1">
            <a:noAutofit/>
          </a:bodyPr>
          <a:lstStyle>
            <a:lvl1pPr marL="2160000" indent="0" algn="ctr">
              <a:buNone/>
              <a:defRPr>
                <a:solidFill>
                  <a:schemeClr val="tx1"/>
                </a:solidFill>
              </a:defRPr>
            </a:lvl1pPr>
            <a:lvl2pPr marL="457200" indent="0">
              <a:buNone/>
              <a:defRPr>
                <a:solidFill>
                  <a:schemeClr val="bg1"/>
                </a:solidFill>
              </a:defRPr>
            </a:lvl2pPr>
          </a:lstStyle>
          <a:p>
            <a:pPr lvl="1"/>
            <a:r>
              <a:rPr lang="nb-NO"/>
              <a:t>Klikk på ikonet over «oppsummering» for å legge til bilde</a:t>
            </a:r>
          </a:p>
        </p:txBody>
      </p:sp>
      <p:sp>
        <p:nvSpPr>
          <p:cNvPr id="13" name="TekstSylinder 12">
            <a:extLst>
              <a:ext uri="{FF2B5EF4-FFF2-40B4-BE49-F238E27FC236}">
                <a16:creationId xmlns:a16="http://schemas.microsoft.com/office/drawing/2014/main" id="{3A32EE93-ABC5-F34A-8460-5D30AB6FD4C0}"/>
              </a:ext>
            </a:extLst>
          </p:cNvPr>
          <p:cNvSpPr txBox="1"/>
          <p:nvPr userDrawn="1"/>
        </p:nvSpPr>
        <p:spPr>
          <a:xfrm>
            <a:off x="4344691" y="3113527"/>
            <a:ext cx="3502618" cy="63094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3500">
                <a:solidFill>
                  <a:schemeClr val="tx1"/>
                </a:solidFill>
                <a:latin typeface="Quire Sans" panose="020B0502040400020003" pitchFamily="34" charset="0"/>
                <a:cs typeface="Quire Sans" panose="020B0502040400020003" pitchFamily="34" charset="0"/>
              </a:rPr>
              <a:t>Oppsummering</a:t>
            </a:r>
          </a:p>
        </p:txBody>
      </p:sp>
      <p:sp>
        <p:nvSpPr>
          <p:cNvPr id="4" name="Plassholder for tekst 2">
            <a:extLst>
              <a:ext uri="{FF2B5EF4-FFF2-40B4-BE49-F238E27FC236}">
                <a16:creationId xmlns:a16="http://schemas.microsoft.com/office/drawing/2014/main" id="{27DD197D-F777-AF47-8616-19205A0DBEA1}"/>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662433980"/>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llustrasjon">
    <p:bg>
      <p:bgPr>
        <a:solidFill>
          <a:schemeClr val="tx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C41E78A-6B23-2140-B806-84021B55A2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2693" y="1064100"/>
            <a:ext cx="2777091" cy="4842107"/>
          </a:xfrm>
          <a:prstGeom prst="rect">
            <a:avLst/>
          </a:prstGeom>
        </p:spPr>
      </p:pic>
      <p:grpSp>
        <p:nvGrpSpPr>
          <p:cNvPr id="19" name="Gruppe 18">
            <a:extLst>
              <a:ext uri="{FF2B5EF4-FFF2-40B4-BE49-F238E27FC236}">
                <a16:creationId xmlns:a16="http://schemas.microsoft.com/office/drawing/2014/main" id="{888375D6-4C11-8643-A331-9D9A77EBBAA8}"/>
              </a:ext>
            </a:extLst>
          </p:cNvPr>
          <p:cNvGrpSpPr/>
          <p:nvPr userDrawn="1"/>
        </p:nvGrpSpPr>
        <p:grpSpPr>
          <a:xfrm>
            <a:off x="5032987" y="915553"/>
            <a:ext cx="1198519" cy="307777"/>
            <a:chOff x="8857501" y="915553"/>
            <a:chExt cx="1198519" cy="307777"/>
          </a:xfrm>
        </p:grpSpPr>
        <p:sp>
          <p:nvSpPr>
            <p:cNvPr id="5" name="Ellipse 4">
              <a:extLst>
                <a:ext uri="{FF2B5EF4-FFF2-40B4-BE49-F238E27FC236}">
                  <a16:creationId xmlns:a16="http://schemas.microsoft.com/office/drawing/2014/main" id="{9C72E02B-329C-8944-8166-A436AB96600D}"/>
                </a:ext>
              </a:extLst>
            </p:cNvPr>
            <p:cNvSpPr/>
            <p:nvPr userDrawn="1"/>
          </p:nvSpPr>
          <p:spPr>
            <a:xfrm>
              <a:off x="8857501" y="100713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kstSylinder 11">
              <a:extLst>
                <a:ext uri="{FF2B5EF4-FFF2-40B4-BE49-F238E27FC236}">
                  <a16:creationId xmlns:a16="http://schemas.microsoft.com/office/drawing/2014/main" id="{73CDFF9A-2070-1740-B4CC-98A3FC68AA07}"/>
                </a:ext>
              </a:extLst>
            </p:cNvPr>
            <p:cNvSpPr txBox="1"/>
            <p:nvPr userDrawn="1"/>
          </p:nvSpPr>
          <p:spPr>
            <a:xfrm>
              <a:off x="9012142" y="915553"/>
              <a:ext cx="1043878"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Nord</a:t>
              </a:r>
            </a:p>
          </p:txBody>
        </p:sp>
      </p:grpSp>
      <p:grpSp>
        <p:nvGrpSpPr>
          <p:cNvPr id="22" name="Gruppe 21">
            <a:extLst>
              <a:ext uri="{FF2B5EF4-FFF2-40B4-BE49-F238E27FC236}">
                <a16:creationId xmlns:a16="http://schemas.microsoft.com/office/drawing/2014/main" id="{31617113-5D81-C440-A201-304327C1A313}"/>
              </a:ext>
            </a:extLst>
          </p:cNvPr>
          <p:cNvGrpSpPr/>
          <p:nvPr userDrawn="1"/>
        </p:nvGrpSpPr>
        <p:grpSpPr>
          <a:xfrm>
            <a:off x="3701728" y="4689019"/>
            <a:ext cx="1019363" cy="307777"/>
            <a:chOff x="7526242" y="4689019"/>
            <a:chExt cx="1019363" cy="307777"/>
          </a:xfrm>
        </p:grpSpPr>
        <p:sp>
          <p:nvSpPr>
            <p:cNvPr id="7" name="Ellipse 6">
              <a:extLst>
                <a:ext uri="{FF2B5EF4-FFF2-40B4-BE49-F238E27FC236}">
                  <a16:creationId xmlns:a16="http://schemas.microsoft.com/office/drawing/2014/main" id="{99BB8959-1FA6-6B47-8D03-843A5516A8BA}"/>
                </a:ext>
              </a:extLst>
            </p:cNvPr>
            <p:cNvSpPr/>
            <p:nvPr userDrawn="1"/>
          </p:nvSpPr>
          <p:spPr>
            <a:xfrm>
              <a:off x="7526242" y="4758864"/>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47F66546-E668-E843-8583-1230806AA410}"/>
                </a:ext>
              </a:extLst>
            </p:cNvPr>
            <p:cNvSpPr txBox="1"/>
            <p:nvPr userDrawn="1"/>
          </p:nvSpPr>
          <p:spPr>
            <a:xfrm>
              <a:off x="7679998" y="4689019"/>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Øst</a:t>
              </a:r>
            </a:p>
          </p:txBody>
        </p:sp>
      </p:grpSp>
      <p:grpSp>
        <p:nvGrpSpPr>
          <p:cNvPr id="23" name="Gruppe 22">
            <a:extLst>
              <a:ext uri="{FF2B5EF4-FFF2-40B4-BE49-F238E27FC236}">
                <a16:creationId xmlns:a16="http://schemas.microsoft.com/office/drawing/2014/main" id="{488F08D9-D331-D341-AB55-B510E1AB9595}"/>
              </a:ext>
            </a:extLst>
          </p:cNvPr>
          <p:cNvGrpSpPr/>
          <p:nvPr userDrawn="1"/>
        </p:nvGrpSpPr>
        <p:grpSpPr>
          <a:xfrm>
            <a:off x="3573981" y="5226901"/>
            <a:ext cx="1019364" cy="307777"/>
            <a:chOff x="7398495" y="5226901"/>
            <a:chExt cx="1019364" cy="307777"/>
          </a:xfrm>
        </p:grpSpPr>
        <p:sp>
          <p:nvSpPr>
            <p:cNvPr id="8" name="Ellipse 7">
              <a:extLst>
                <a:ext uri="{FF2B5EF4-FFF2-40B4-BE49-F238E27FC236}">
                  <a16:creationId xmlns:a16="http://schemas.microsoft.com/office/drawing/2014/main" id="{99E27217-5C41-1949-A6A0-5D696307D47C}"/>
                </a:ext>
              </a:extLst>
            </p:cNvPr>
            <p:cNvSpPr/>
            <p:nvPr userDrawn="1"/>
          </p:nvSpPr>
          <p:spPr>
            <a:xfrm>
              <a:off x="7398495" y="5290023"/>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A36B730B-5999-4241-8D79-08A985A46BA0}"/>
                </a:ext>
              </a:extLst>
            </p:cNvPr>
            <p:cNvSpPr txBox="1"/>
            <p:nvPr userDrawn="1"/>
          </p:nvSpPr>
          <p:spPr>
            <a:xfrm>
              <a:off x="7552252" y="5226901"/>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Oslo</a:t>
              </a:r>
            </a:p>
          </p:txBody>
        </p:sp>
      </p:grpSp>
      <p:grpSp>
        <p:nvGrpSpPr>
          <p:cNvPr id="24" name="Gruppe 23">
            <a:extLst>
              <a:ext uri="{FF2B5EF4-FFF2-40B4-BE49-F238E27FC236}">
                <a16:creationId xmlns:a16="http://schemas.microsoft.com/office/drawing/2014/main" id="{D129D9FF-C986-2048-ADB1-44E38EF8E6C2}"/>
              </a:ext>
            </a:extLst>
          </p:cNvPr>
          <p:cNvGrpSpPr/>
          <p:nvPr userDrawn="1"/>
        </p:nvGrpSpPr>
        <p:grpSpPr>
          <a:xfrm>
            <a:off x="3110057" y="5626200"/>
            <a:ext cx="999193" cy="352231"/>
            <a:chOff x="6934571" y="5626200"/>
            <a:chExt cx="999193" cy="352231"/>
          </a:xfrm>
        </p:grpSpPr>
        <p:sp>
          <p:nvSpPr>
            <p:cNvPr id="9" name="Ellipse 8">
              <a:extLst>
                <a:ext uri="{FF2B5EF4-FFF2-40B4-BE49-F238E27FC236}">
                  <a16:creationId xmlns:a16="http://schemas.microsoft.com/office/drawing/2014/main" id="{B3C85361-D15D-0449-9114-BD67E290F2C7}"/>
                </a:ext>
              </a:extLst>
            </p:cNvPr>
            <p:cNvSpPr/>
            <p:nvPr userDrawn="1"/>
          </p:nvSpPr>
          <p:spPr>
            <a:xfrm>
              <a:off x="6934571" y="5626200"/>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0C28C6AE-FF6F-DD4C-9503-F637919B7A63}"/>
                </a:ext>
              </a:extLst>
            </p:cNvPr>
            <p:cNvSpPr txBox="1"/>
            <p:nvPr userDrawn="1"/>
          </p:nvSpPr>
          <p:spPr>
            <a:xfrm>
              <a:off x="7068157" y="5670654"/>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Sør</a:t>
              </a:r>
            </a:p>
          </p:txBody>
        </p:sp>
      </p:grpSp>
      <p:grpSp>
        <p:nvGrpSpPr>
          <p:cNvPr id="25" name="Gruppe 24">
            <a:extLst>
              <a:ext uri="{FF2B5EF4-FFF2-40B4-BE49-F238E27FC236}">
                <a16:creationId xmlns:a16="http://schemas.microsoft.com/office/drawing/2014/main" id="{EDD909D8-EEA0-3B4D-A4A6-C5261198CD30}"/>
              </a:ext>
            </a:extLst>
          </p:cNvPr>
          <p:cNvGrpSpPr/>
          <p:nvPr userDrawn="1"/>
        </p:nvGrpSpPr>
        <p:grpSpPr>
          <a:xfrm>
            <a:off x="1464942" y="5675522"/>
            <a:ext cx="1100507" cy="307777"/>
            <a:chOff x="5289456" y="5675522"/>
            <a:chExt cx="1100507" cy="307777"/>
          </a:xfrm>
        </p:grpSpPr>
        <p:sp>
          <p:nvSpPr>
            <p:cNvPr id="11" name="Ellipse 10">
              <a:extLst>
                <a:ext uri="{FF2B5EF4-FFF2-40B4-BE49-F238E27FC236}">
                  <a16:creationId xmlns:a16="http://schemas.microsoft.com/office/drawing/2014/main" id="{0F87E373-3E42-3F4F-93D6-036E2D8E394D}"/>
                </a:ext>
              </a:extLst>
            </p:cNvPr>
            <p:cNvSpPr/>
            <p:nvPr userDrawn="1"/>
          </p:nvSpPr>
          <p:spPr>
            <a:xfrm>
              <a:off x="6235322" y="5769362"/>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kstSylinder 15">
              <a:extLst>
                <a:ext uri="{FF2B5EF4-FFF2-40B4-BE49-F238E27FC236}">
                  <a16:creationId xmlns:a16="http://schemas.microsoft.com/office/drawing/2014/main" id="{4D18568D-9D31-474D-82B6-B1EAF52AF6E4}"/>
                </a:ext>
              </a:extLst>
            </p:cNvPr>
            <p:cNvSpPr txBox="1"/>
            <p:nvPr userDrawn="1"/>
          </p:nvSpPr>
          <p:spPr>
            <a:xfrm>
              <a:off x="5289456" y="5675522"/>
              <a:ext cx="972762"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Stavanger</a:t>
              </a:r>
            </a:p>
          </p:txBody>
        </p:sp>
      </p:grpSp>
      <p:grpSp>
        <p:nvGrpSpPr>
          <p:cNvPr id="21" name="Gruppe 20">
            <a:extLst>
              <a:ext uri="{FF2B5EF4-FFF2-40B4-BE49-F238E27FC236}">
                <a16:creationId xmlns:a16="http://schemas.microsoft.com/office/drawing/2014/main" id="{5F161DC0-2ECA-5B4D-93EB-2282DA841FF3}"/>
              </a:ext>
            </a:extLst>
          </p:cNvPr>
          <p:cNvGrpSpPr/>
          <p:nvPr userDrawn="1"/>
        </p:nvGrpSpPr>
        <p:grpSpPr>
          <a:xfrm>
            <a:off x="1561262" y="4998009"/>
            <a:ext cx="876442" cy="307777"/>
            <a:chOff x="5385776" y="4998009"/>
            <a:chExt cx="876442" cy="307777"/>
          </a:xfrm>
        </p:grpSpPr>
        <p:sp>
          <p:nvSpPr>
            <p:cNvPr id="10" name="Ellipse 9">
              <a:extLst>
                <a:ext uri="{FF2B5EF4-FFF2-40B4-BE49-F238E27FC236}">
                  <a16:creationId xmlns:a16="http://schemas.microsoft.com/office/drawing/2014/main" id="{3A066A0A-B011-7D4D-BFB3-CA9B273DD0CD}"/>
                </a:ext>
              </a:extLst>
            </p:cNvPr>
            <p:cNvSpPr/>
            <p:nvPr userDrawn="1"/>
          </p:nvSpPr>
          <p:spPr>
            <a:xfrm>
              <a:off x="6107577" y="508159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8EA0AE10-9BA8-2544-A24A-C1EEE160FAF8}"/>
                </a:ext>
              </a:extLst>
            </p:cNvPr>
            <p:cNvSpPr txBox="1"/>
            <p:nvPr userDrawn="1"/>
          </p:nvSpPr>
          <p:spPr>
            <a:xfrm>
              <a:off x="5385776" y="4998009"/>
              <a:ext cx="781431"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Bergen</a:t>
              </a:r>
            </a:p>
          </p:txBody>
        </p:sp>
      </p:grpSp>
      <p:grpSp>
        <p:nvGrpSpPr>
          <p:cNvPr id="20" name="Gruppe 19">
            <a:extLst>
              <a:ext uri="{FF2B5EF4-FFF2-40B4-BE49-F238E27FC236}">
                <a16:creationId xmlns:a16="http://schemas.microsoft.com/office/drawing/2014/main" id="{5008BDB9-A10B-4A48-B681-D0471EACF3F6}"/>
              </a:ext>
            </a:extLst>
          </p:cNvPr>
          <p:cNvGrpSpPr/>
          <p:nvPr userDrawn="1"/>
        </p:nvGrpSpPr>
        <p:grpSpPr>
          <a:xfrm>
            <a:off x="2923525" y="3655653"/>
            <a:ext cx="677350" cy="307777"/>
            <a:chOff x="6748039" y="3655653"/>
            <a:chExt cx="677350" cy="307777"/>
          </a:xfrm>
        </p:grpSpPr>
        <p:sp>
          <p:nvSpPr>
            <p:cNvPr id="6" name="Ellipse 5">
              <a:extLst>
                <a:ext uri="{FF2B5EF4-FFF2-40B4-BE49-F238E27FC236}">
                  <a16:creationId xmlns:a16="http://schemas.microsoft.com/office/drawing/2014/main" id="{6CC68F86-19C5-E640-A545-B79C61A59F68}"/>
                </a:ext>
              </a:extLst>
            </p:cNvPr>
            <p:cNvSpPr/>
            <p:nvPr userDrawn="1"/>
          </p:nvSpPr>
          <p:spPr>
            <a:xfrm>
              <a:off x="7270748" y="377050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TekstSylinder 17">
              <a:extLst>
                <a:ext uri="{FF2B5EF4-FFF2-40B4-BE49-F238E27FC236}">
                  <a16:creationId xmlns:a16="http://schemas.microsoft.com/office/drawing/2014/main" id="{1285AF8E-9F18-CA49-A3D7-F834AB7EA745}"/>
                </a:ext>
              </a:extLst>
            </p:cNvPr>
            <p:cNvSpPr txBox="1"/>
            <p:nvPr userDrawn="1"/>
          </p:nvSpPr>
          <p:spPr>
            <a:xfrm>
              <a:off x="6748039" y="3655653"/>
              <a:ext cx="580608"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Midt</a:t>
              </a:r>
            </a:p>
          </p:txBody>
        </p:sp>
      </p:grpSp>
      <p:sp>
        <p:nvSpPr>
          <p:cNvPr id="27" name="TekstSylinder 26">
            <a:extLst>
              <a:ext uri="{FF2B5EF4-FFF2-40B4-BE49-F238E27FC236}">
                <a16:creationId xmlns:a16="http://schemas.microsoft.com/office/drawing/2014/main" id="{AF6D41BD-24B2-D74F-BD3C-75F5638F123D}"/>
              </a:ext>
            </a:extLst>
          </p:cNvPr>
          <p:cNvSpPr txBox="1"/>
          <p:nvPr userDrawn="1"/>
        </p:nvSpPr>
        <p:spPr>
          <a:xfrm>
            <a:off x="5490465" y="3070877"/>
            <a:ext cx="5029201" cy="1169551"/>
          </a:xfrm>
          <a:prstGeom prst="rect">
            <a:avLst/>
          </a:prstGeom>
          <a:noFill/>
        </p:spPr>
        <p:txBody>
          <a:bodyPr wrap="square" rtlCol="0">
            <a:spAutoFit/>
          </a:bodyPr>
          <a:lstStyle/>
          <a:p>
            <a:pPr algn="ctr"/>
            <a:r>
              <a:rPr lang="nb-NO" sz="3500" b="0" i="0">
                <a:solidFill>
                  <a:schemeClr val="bg1"/>
                </a:solidFill>
                <a:latin typeface="Quire Sans" panose="020B0502040400020003" pitchFamily="34" charset="0"/>
                <a:cs typeface="Quire Sans" panose="020B0502040400020003" pitchFamily="34" charset="0"/>
              </a:rPr>
              <a:t>Et nettverk av</a:t>
            </a:r>
          </a:p>
          <a:p>
            <a:pPr algn="ctr"/>
            <a:r>
              <a:rPr lang="nb-NO" sz="3500" b="0" i="0">
                <a:solidFill>
                  <a:schemeClr val="bg1"/>
                </a:solidFill>
                <a:latin typeface="Quire Sans" panose="020B0502040400020003" pitchFamily="34" charset="0"/>
                <a:cs typeface="Quire Sans" panose="020B0502040400020003" pitchFamily="34" charset="0"/>
              </a:rPr>
              <a:t>kompetansesentre</a:t>
            </a:r>
          </a:p>
        </p:txBody>
      </p:sp>
      <p:pic>
        <p:nvPicPr>
          <p:cNvPr id="26" name="Bilde 25">
            <a:extLst>
              <a:ext uri="{FF2B5EF4-FFF2-40B4-BE49-F238E27FC236}">
                <a16:creationId xmlns:a16="http://schemas.microsoft.com/office/drawing/2014/main" id="{59CF681F-E1E2-A740-AE81-77A92BC221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Tree>
    <p:extLst>
      <p:ext uri="{BB962C8B-B14F-4D97-AF65-F5344CB8AC3E}">
        <p14:creationId xmlns:p14="http://schemas.microsoft.com/office/powerpoint/2010/main" val="414160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1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nodeType="withEffect">
                                  <p:stCondLst>
                                    <p:cond delay="20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nodeType="withEffect">
                                  <p:stCondLst>
                                    <p:cond delay="35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par>
                                <p:cTn id="17" presetID="10" presetClass="entr" presetSubtype="0" fill="hold" nodeType="withEffect">
                                  <p:stCondLst>
                                    <p:cond delay="30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par>
                                <p:cTn id="20" presetID="10" presetClass="entr" presetSubtype="0" fill="hold" nodeType="withEffect">
                                  <p:stCondLst>
                                    <p:cond delay="2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par>
                                <p:cTn id="23" presetID="10" presetClass="entr" presetSubtype="0" fill="hold" nodeType="withEffect">
                                  <p:stCondLst>
                                    <p:cond delay="40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utt">
    <p:bg>
      <p:bgPr>
        <a:solidFill>
          <a:schemeClr val="tx1"/>
        </a:solidFill>
        <a:effectLst/>
      </p:bgPr>
    </p:bg>
    <p:spTree>
      <p:nvGrpSpPr>
        <p:cNvPr id="1" name=""/>
        <p:cNvGrpSpPr/>
        <p:nvPr/>
      </p:nvGrpSpPr>
      <p:grpSpPr>
        <a:xfrm>
          <a:off x="0" y="0"/>
          <a:ext cx="0" cy="0"/>
          <a:chOff x="0" y="0"/>
          <a:chExt cx="0" cy="0"/>
        </a:xfrm>
      </p:grpSpPr>
      <p:pic>
        <p:nvPicPr>
          <p:cNvPr id="26" name="Bilde 25">
            <a:extLst>
              <a:ext uri="{FF2B5EF4-FFF2-40B4-BE49-F238E27FC236}">
                <a16:creationId xmlns:a16="http://schemas.microsoft.com/office/drawing/2014/main" id="{D2677FA7-712A-4D4E-98F5-282869E281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8577" y="2827903"/>
            <a:ext cx="2654846" cy="601097"/>
          </a:xfrm>
          <a:prstGeom prst="rect">
            <a:avLst/>
          </a:prstGeom>
        </p:spPr>
      </p:pic>
    </p:spTree>
    <p:extLst>
      <p:ext uri="{BB962C8B-B14F-4D97-AF65-F5344CB8AC3E}">
        <p14:creationId xmlns:p14="http://schemas.microsoft.com/office/powerpoint/2010/main" val="3676725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tel-1">
    <p:bg>
      <p:bgPr>
        <a:solidFill>
          <a:schemeClr val="tx1"/>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5" name="Bilde 4">
            <a:extLst>
              <a:ext uri="{FF2B5EF4-FFF2-40B4-BE49-F238E27FC236}">
                <a16:creationId xmlns:a16="http://schemas.microsoft.com/office/drawing/2014/main" id="{C3C12E56-38C4-144C-834D-6C653466DD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2546943313"/>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tel-2">
    <p:bg>
      <p:bgPr>
        <a:solidFill>
          <a:schemeClr val="accent3"/>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tx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6" name="Bilde 5">
            <a:extLst>
              <a:ext uri="{FF2B5EF4-FFF2-40B4-BE49-F238E27FC236}">
                <a16:creationId xmlns:a16="http://schemas.microsoft.com/office/drawing/2014/main" id="{EB11810E-E176-F54C-A97B-A3753BC383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272067631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tel-3">
    <p:bg>
      <p:bgPr>
        <a:solidFill>
          <a:schemeClr val="accent4"/>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5" name="Bilde 4">
            <a:extLst>
              <a:ext uri="{FF2B5EF4-FFF2-40B4-BE49-F238E27FC236}">
                <a16:creationId xmlns:a16="http://schemas.microsoft.com/office/drawing/2014/main" id="{23B23CB7-D869-0D41-9305-C510A6FD63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398026353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3">
    <p:bg>
      <p:bgPr>
        <a:solidFill>
          <a:schemeClr val="accent4"/>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6" name="Bilde 5">
            <a:extLst>
              <a:ext uri="{FF2B5EF4-FFF2-40B4-BE49-F238E27FC236}">
                <a16:creationId xmlns:a16="http://schemas.microsoft.com/office/drawing/2014/main" id="{409379F5-B735-D64F-84E7-A7C2BB0E8E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Tree>
    <p:extLst>
      <p:ext uri="{BB962C8B-B14F-4D97-AF65-F5344CB8AC3E}">
        <p14:creationId xmlns:p14="http://schemas.microsoft.com/office/powerpoint/2010/main" val="62922520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tel-4">
    <p:bg>
      <p:bgPr>
        <a:solidFill>
          <a:schemeClr val="tx1"/>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accent3"/>
                </a:solidFill>
                <a:latin typeface="Quire Sans" panose="020B0502040400020003" pitchFamily="34" charset="0"/>
                <a:cs typeface="Quire Sans" panose="020B0502040400020003" pitchFamily="34" charset="0"/>
              </a:defRPr>
            </a:lvl1pPr>
          </a:lstStyle>
          <a:p>
            <a:pPr lvl="0"/>
            <a:r>
              <a:rPr lang="nb-NO"/>
              <a:t>Tittel</a:t>
            </a:r>
          </a:p>
        </p:txBody>
      </p:sp>
      <p:sp>
        <p:nvSpPr>
          <p:cNvPr id="12" name="Plassholder for bilde 11">
            <a:extLst>
              <a:ext uri="{FF2B5EF4-FFF2-40B4-BE49-F238E27FC236}">
                <a16:creationId xmlns:a16="http://schemas.microsoft.com/office/drawing/2014/main" id="{9C586559-EC64-7C41-B296-CFCE105380B1}"/>
              </a:ext>
            </a:extLst>
          </p:cNvPr>
          <p:cNvSpPr>
            <a:spLocks noGrp="1"/>
          </p:cNvSpPr>
          <p:nvPr>
            <p:ph type="pic" sz="quarter" idx="12" hasCustomPrompt="1"/>
          </p:nvPr>
        </p:nvSpPr>
        <p:spPr>
          <a:xfrm>
            <a:off x="0" y="3429000"/>
            <a:ext cx="12192000" cy="3429000"/>
          </a:xfrm>
          <a:custGeom>
            <a:avLst/>
            <a:gdLst>
              <a:gd name="connsiteX0" fmla="*/ 10091885 w 12192000"/>
              <a:gd name="connsiteY0" fmla="*/ 0 h 3429000"/>
              <a:gd name="connsiteX1" fmla="*/ 11637720 w 12192000"/>
              <a:gd name="connsiteY1" fmla="*/ 0 h 3429000"/>
              <a:gd name="connsiteX2" fmla="*/ 11597308 w 12192000"/>
              <a:gd name="connsiteY2" fmla="*/ 49109 h 3429000"/>
              <a:gd name="connsiteX3" fmla="*/ 11367085 w 12192000"/>
              <a:gd name="connsiteY3" fmla="*/ 254484 h 3429000"/>
              <a:gd name="connsiteX4" fmla="*/ 10826401 w 12192000"/>
              <a:gd name="connsiteY4" fmla="*/ 117713 h 3429000"/>
              <a:gd name="connsiteX5" fmla="*/ 10586800 w 12192000"/>
              <a:gd name="connsiteY5" fmla="*/ 184488 h 3429000"/>
              <a:gd name="connsiteX6" fmla="*/ 10429347 w 12192000"/>
              <a:gd name="connsiteY6" fmla="*/ 573313 h 3429000"/>
              <a:gd name="connsiteX7" fmla="*/ 10118266 w 12192000"/>
              <a:gd name="connsiteY7" fmla="*/ 48542 h 3429000"/>
              <a:gd name="connsiteX8" fmla="*/ 8357894 w 12192000"/>
              <a:gd name="connsiteY8" fmla="*/ 0 h 3429000"/>
              <a:gd name="connsiteX9" fmla="*/ 8503657 w 12192000"/>
              <a:gd name="connsiteY9" fmla="*/ 0 h 3429000"/>
              <a:gd name="connsiteX10" fmla="*/ 8485642 w 12192000"/>
              <a:gd name="connsiteY10" fmla="*/ 16505 h 3429000"/>
              <a:gd name="connsiteX11" fmla="*/ 8407606 w 12192000"/>
              <a:gd name="connsiteY11" fmla="*/ 48525 h 3429000"/>
              <a:gd name="connsiteX12" fmla="*/ 8365633 w 12192000"/>
              <a:gd name="connsiteY12" fmla="*/ 14723 h 3429000"/>
              <a:gd name="connsiteX13" fmla="*/ 6746758 w 12192000"/>
              <a:gd name="connsiteY13" fmla="*/ 0 h 3429000"/>
              <a:gd name="connsiteX14" fmla="*/ 7808488 w 12192000"/>
              <a:gd name="connsiteY14" fmla="*/ 0 h 3429000"/>
              <a:gd name="connsiteX15" fmla="*/ 7744856 w 12192000"/>
              <a:gd name="connsiteY15" fmla="*/ 129627 h 3429000"/>
              <a:gd name="connsiteX16" fmla="*/ 7472814 w 12192000"/>
              <a:gd name="connsiteY16" fmla="*/ 510183 h 3429000"/>
              <a:gd name="connsiteX17" fmla="*/ 6632471 w 12192000"/>
              <a:gd name="connsiteY17" fmla="*/ 409117 h 3429000"/>
              <a:gd name="connsiteX18" fmla="*/ 6813442 w 12192000"/>
              <a:gd name="connsiteY18" fmla="*/ 102735 h 3429000"/>
              <a:gd name="connsiteX19" fmla="*/ 6768639 w 12192000"/>
              <a:gd name="connsiteY19" fmla="*/ 20016 h 3429000"/>
              <a:gd name="connsiteX20" fmla="*/ 5736099 w 12192000"/>
              <a:gd name="connsiteY20" fmla="*/ 0 h 3429000"/>
              <a:gd name="connsiteX21" fmla="*/ 6206675 w 12192000"/>
              <a:gd name="connsiteY21" fmla="*/ 0 h 3429000"/>
              <a:gd name="connsiteX22" fmla="*/ 6146827 w 12192000"/>
              <a:gd name="connsiteY22" fmla="*/ 48704 h 3429000"/>
              <a:gd name="connsiteX23" fmla="*/ 5723338 w 12192000"/>
              <a:gd name="connsiteY23" fmla="*/ 306962 h 3429000"/>
              <a:gd name="connsiteX24" fmla="*/ 5731430 w 12192000"/>
              <a:gd name="connsiteY24" fmla="*/ 22628 h 3429000"/>
              <a:gd name="connsiteX25" fmla="*/ 4163144 w 12192000"/>
              <a:gd name="connsiteY25" fmla="*/ 0 h 3429000"/>
              <a:gd name="connsiteX26" fmla="*/ 5274068 w 12192000"/>
              <a:gd name="connsiteY26" fmla="*/ 0 h 3429000"/>
              <a:gd name="connsiteX27" fmla="*/ 5207582 w 12192000"/>
              <a:gd name="connsiteY27" fmla="*/ 105792 h 3429000"/>
              <a:gd name="connsiteX28" fmla="*/ 4798979 w 12192000"/>
              <a:gd name="connsiteY28" fmla="*/ 556671 h 3429000"/>
              <a:gd name="connsiteX29" fmla="*/ 4173378 w 12192000"/>
              <a:gd name="connsiteY29" fmla="*/ 10825 h 3429000"/>
              <a:gd name="connsiteX30" fmla="*/ 2315091 w 12192000"/>
              <a:gd name="connsiteY30" fmla="*/ 0 h 3429000"/>
              <a:gd name="connsiteX31" fmla="*/ 3617106 w 12192000"/>
              <a:gd name="connsiteY31" fmla="*/ 0 h 3429000"/>
              <a:gd name="connsiteX32" fmla="*/ 3602691 w 12192000"/>
              <a:gd name="connsiteY32" fmla="*/ 16010 h 3429000"/>
              <a:gd name="connsiteX33" fmla="*/ 3127630 w 12192000"/>
              <a:gd name="connsiteY33" fmla="*/ 575274 h 3429000"/>
              <a:gd name="connsiteX34" fmla="*/ 2524281 w 12192000"/>
              <a:gd name="connsiteY34" fmla="*/ 213739 h 3429000"/>
              <a:gd name="connsiteX35" fmla="*/ 2249239 w 12192000"/>
              <a:gd name="connsiteY35" fmla="*/ 939361 h 3429000"/>
              <a:gd name="connsiteX36" fmla="*/ 2298849 w 12192000"/>
              <a:gd name="connsiteY36" fmla="*/ 174268 h 3429000"/>
              <a:gd name="connsiteX37" fmla="*/ 1757381 w 12192000"/>
              <a:gd name="connsiteY37" fmla="*/ 0 h 3429000"/>
              <a:gd name="connsiteX38" fmla="*/ 2018536 w 12192000"/>
              <a:gd name="connsiteY38" fmla="*/ 0 h 3429000"/>
              <a:gd name="connsiteX39" fmla="*/ 2009103 w 12192000"/>
              <a:gd name="connsiteY39" fmla="*/ 18109 h 3429000"/>
              <a:gd name="connsiteX40" fmla="*/ 1926551 w 12192000"/>
              <a:gd name="connsiteY40" fmla="*/ 118737 h 3429000"/>
              <a:gd name="connsiteX41" fmla="*/ 1778009 w 12192000"/>
              <a:gd name="connsiteY41" fmla="*/ 27046 h 3429000"/>
              <a:gd name="connsiteX42" fmla="*/ 0 w 12192000"/>
              <a:gd name="connsiteY42" fmla="*/ 0 h 3429000"/>
              <a:gd name="connsiteX43" fmla="*/ 1712808 w 12192000"/>
              <a:gd name="connsiteY43" fmla="*/ 0 h 3429000"/>
              <a:gd name="connsiteX44" fmla="*/ 1726207 w 12192000"/>
              <a:gd name="connsiteY44" fmla="*/ 17153 h 3429000"/>
              <a:gd name="connsiteX45" fmla="*/ 1941014 w 12192000"/>
              <a:gd name="connsiteY45" fmla="*/ 166029 h 3429000"/>
              <a:gd name="connsiteX46" fmla="*/ 2048608 w 12192000"/>
              <a:gd name="connsiteY46" fmla="*/ 15965 h 3429000"/>
              <a:gd name="connsiteX47" fmla="*/ 2055553 w 12192000"/>
              <a:gd name="connsiteY47" fmla="*/ 0 h 3429000"/>
              <a:gd name="connsiteX48" fmla="*/ 2277942 w 12192000"/>
              <a:gd name="connsiteY48" fmla="*/ 0 h 3429000"/>
              <a:gd name="connsiteX49" fmla="*/ 2275852 w 12192000"/>
              <a:gd name="connsiteY49" fmla="*/ 21887 h 3429000"/>
              <a:gd name="connsiteX50" fmla="*/ 2243389 w 12192000"/>
              <a:gd name="connsiteY50" fmla="*/ 1007761 h 3429000"/>
              <a:gd name="connsiteX51" fmla="*/ 2544525 w 12192000"/>
              <a:gd name="connsiteY51" fmla="*/ 247903 h 3429000"/>
              <a:gd name="connsiteX52" fmla="*/ 3142528 w 12192000"/>
              <a:gd name="connsiteY52" fmla="*/ 613380 h 3429000"/>
              <a:gd name="connsiteX53" fmla="*/ 3633115 w 12192000"/>
              <a:gd name="connsiteY53" fmla="*/ 29162 h 3429000"/>
              <a:gd name="connsiteX54" fmla="*/ 3659870 w 12192000"/>
              <a:gd name="connsiteY54" fmla="*/ 0 h 3429000"/>
              <a:gd name="connsiteX55" fmla="*/ 4104805 w 12192000"/>
              <a:gd name="connsiteY55" fmla="*/ 0 h 3429000"/>
              <a:gd name="connsiteX56" fmla="*/ 4154320 w 12192000"/>
              <a:gd name="connsiteY56" fmla="*/ 54312 h 3429000"/>
              <a:gd name="connsiteX57" fmla="*/ 4810749 w 12192000"/>
              <a:gd name="connsiteY57" fmla="*/ 585072 h 3429000"/>
              <a:gd name="connsiteX58" fmla="*/ 5229051 w 12192000"/>
              <a:gd name="connsiteY58" fmla="*/ 141900 h 3429000"/>
              <a:gd name="connsiteX59" fmla="*/ 5319866 w 12192000"/>
              <a:gd name="connsiteY59" fmla="*/ 0 h 3429000"/>
              <a:gd name="connsiteX60" fmla="*/ 5703665 w 12192000"/>
              <a:gd name="connsiteY60" fmla="*/ 0 h 3429000"/>
              <a:gd name="connsiteX61" fmla="*/ 5695202 w 12192000"/>
              <a:gd name="connsiteY61" fmla="*/ 41256 h 3429000"/>
              <a:gd name="connsiteX62" fmla="*/ 5689353 w 12192000"/>
              <a:gd name="connsiteY62" fmla="*/ 327264 h 3429000"/>
              <a:gd name="connsiteX63" fmla="*/ 6108930 w 12192000"/>
              <a:gd name="connsiteY63" fmla="*/ 136761 h 3429000"/>
              <a:gd name="connsiteX64" fmla="*/ 6204937 w 12192000"/>
              <a:gd name="connsiteY64" fmla="*/ 50719 h 3429000"/>
              <a:gd name="connsiteX65" fmla="*/ 6264428 w 12192000"/>
              <a:gd name="connsiteY65" fmla="*/ 0 h 3429000"/>
              <a:gd name="connsiteX66" fmla="*/ 6695208 w 12192000"/>
              <a:gd name="connsiteY66" fmla="*/ 0 h 3429000"/>
              <a:gd name="connsiteX67" fmla="*/ 6741130 w 12192000"/>
              <a:gd name="connsiteY67" fmla="*/ 47191 h 3429000"/>
              <a:gd name="connsiteX68" fmla="*/ 6771315 w 12192000"/>
              <a:gd name="connsiteY68" fmla="*/ 113240 h 3429000"/>
              <a:gd name="connsiteX69" fmla="*/ 6573445 w 12192000"/>
              <a:gd name="connsiteY69" fmla="*/ 399747 h 3429000"/>
              <a:gd name="connsiteX70" fmla="*/ 7172238 w 12192000"/>
              <a:gd name="connsiteY70" fmla="*/ 595668 h 3429000"/>
              <a:gd name="connsiteX71" fmla="*/ 7588445 w 12192000"/>
              <a:gd name="connsiteY71" fmla="*/ 446197 h 3429000"/>
              <a:gd name="connsiteX72" fmla="*/ 7794080 w 12192000"/>
              <a:gd name="connsiteY72" fmla="*/ 82268 h 3429000"/>
              <a:gd name="connsiteX73" fmla="*/ 7833269 w 12192000"/>
              <a:gd name="connsiteY73" fmla="*/ 0 h 3429000"/>
              <a:gd name="connsiteX74" fmla="*/ 8318038 w 12192000"/>
              <a:gd name="connsiteY74" fmla="*/ 0 h 3429000"/>
              <a:gd name="connsiteX75" fmla="*/ 8328134 w 12192000"/>
              <a:gd name="connsiteY75" fmla="*/ 24210 h 3429000"/>
              <a:gd name="connsiteX76" fmla="*/ 8397457 w 12192000"/>
              <a:gd name="connsiteY76" fmla="*/ 89184 h 3429000"/>
              <a:gd name="connsiteX77" fmla="*/ 8517703 w 12192000"/>
              <a:gd name="connsiteY77" fmla="*/ 26595 h 3429000"/>
              <a:gd name="connsiteX78" fmla="*/ 8541240 w 12192000"/>
              <a:gd name="connsiteY78" fmla="*/ 0 h 3429000"/>
              <a:gd name="connsiteX79" fmla="*/ 10055321 w 12192000"/>
              <a:gd name="connsiteY79" fmla="*/ 0 h 3429000"/>
              <a:gd name="connsiteX80" fmla="*/ 10093390 w 12192000"/>
              <a:gd name="connsiteY80" fmla="*/ 71724 h 3429000"/>
              <a:gd name="connsiteX81" fmla="*/ 10436774 w 12192000"/>
              <a:gd name="connsiteY81" fmla="*/ 608747 h 3429000"/>
              <a:gd name="connsiteX82" fmla="*/ 10677537 w 12192000"/>
              <a:gd name="connsiteY82" fmla="*/ 140702 h 3429000"/>
              <a:gd name="connsiteX83" fmla="*/ 11353177 w 12192000"/>
              <a:gd name="connsiteY83" fmla="*/ 301229 h 3429000"/>
              <a:gd name="connsiteX84" fmla="*/ 11659217 w 12192000"/>
              <a:gd name="connsiteY84" fmla="*/ 33755 h 3429000"/>
              <a:gd name="connsiteX85" fmla="*/ 11686836 w 12192000"/>
              <a:gd name="connsiteY85" fmla="*/ 0 h 3429000"/>
              <a:gd name="connsiteX86" fmla="*/ 12192000 w 12192000"/>
              <a:gd name="connsiteY86" fmla="*/ 0 h 3429000"/>
              <a:gd name="connsiteX87" fmla="*/ 12192000 w 12192000"/>
              <a:gd name="connsiteY87" fmla="*/ 3429000 h 3429000"/>
              <a:gd name="connsiteX88" fmla="*/ 0 w 12192000"/>
              <a:gd name="connsiteY88"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000" h="3429000">
                <a:moveTo>
                  <a:pt x="10091885" y="0"/>
                </a:moveTo>
                <a:lnTo>
                  <a:pt x="11637720" y="0"/>
                </a:lnTo>
                <a:lnTo>
                  <a:pt x="11597308" y="49109"/>
                </a:lnTo>
                <a:cubicBezTo>
                  <a:pt x="11517678" y="144355"/>
                  <a:pt x="11439088" y="229096"/>
                  <a:pt x="11367085" y="254484"/>
                </a:cubicBezTo>
                <a:cubicBezTo>
                  <a:pt x="11175077" y="322186"/>
                  <a:pt x="10950051" y="151676"/>
                  <a:pt x="10826401" y="117713"/>
                </a:cubicBezTo>
                <a:cubicBezTo>
                  <a:pt x="10702750" y="83750"/>
                  <a:pt x="10646515" y="76071"/>
                  <a:pt x="10586800" y="184488"/>
                </a:cubicBezTo>
                <a:cubicBezTo>
                  <a:pt x="10527084" y="292905"/>
                  <a:pt x="10567929" y="686701"/>
                  <a:pt x="10429347" y="573313"/>
                </a:cubicBezTo>
                <a:cubicBezTo>
                  <a:pt x="10360056" y="516619"/>
                  <a:pt x="10243484" y="284215"/>
                  <a:pt x="10118266" y="48542"/>
                </a:cubicBezTo>
                <a:close/>
                <a:moveTo>
                  <a:pt x="8357894" y="0"/>
                </a:moveTo>
                <a:lnTo>
                  <a:pt x="8503657" y="0"/>
                </a:lnTo>
                <a:lnTo>
                  <a:pt x="8485642" y="16505"/>
                </a:lnTo>
                <a:cubicBezTo>
                  <a:pt x="8457441" y="39564"/>
                  <a:pt x="8431076" y="52093"/>
                  <a:pt x="8407606" y="48525"/>
                </a:cubicBezTo>
                <a:cubicBezTo>
                  <a:pt x="8391959" y="46146"/>
                  <a:pt x="8378141" y="34003"/>
                  <a:pt x="8365633" y="14723"/>
                </a:cubicBezTo>
                <a:close/>
                <a:moveTo>
                  <a:pt x="6746758" y="0"/>
                </a:moveTo>
                <a:lnTo>
                  <a:pt x="7808488" y="0"/>
                </a:lnTo>
                <a:lnTo>
                  <a:pt x="7744856" y="129627"/>
                </a:lnTo>
                <a:cubicBezTo>
                  <a:pt x="7657791" y="299708"/>
                  <a:pt x="7565688" y="451017"/>
                  <a:pt x="7472814" y="510183"/>
                </a:cubicBezTo>
                <a:cubicBezTo>
                  <a:pt x="7225150" y="667961"/>
                  <a:pt x="6742366" y="477026"/>
                  <a:pt x="6632471" y="409117"/>
                </a:cubicBezTo>
                <a:cubicBezTo>
                  <a:pt x="6522575" y="341209"/>
                  <a:pt x="6834499" y="200763"/>
                  <a:pt x="6813442" y="102735"/>
                </a:cubicBezTo>
                <a:cubicBezTo>
                  <a:pt x="6808178" y="78228"/>
                  <a:pt x="6792313" y="49216"/>
                  <a:pt x="6768639" y="20016"/>
                </a:cubicBezTo>
                <a:close/>
                <a:moveTo>
                  <a:pt x="5736099" y="0"/>
                </a:moveTo>
                <a:lnTo>
                  <a:pt x="6206675" y="0"/>
                </a:lnTo>
                <a:lnTo>
                  <a:pt x="6146827" y="48704"/>
                </a:lnTo>
                <a:cubicBezTo>
                  <a:pt x="5972638" y="195999"/>
                  <a:pt x="5787498" y="369573"/>
                  <a:pt x="5723338" y="306962"/>
                </a:cubicBezTo>
                <a:cubicBezTo>
                  <a:pt x="5691259" y="275656"/>
                  <a:pt x="5704011" y="162960"/>
                  <a:pt x="5731430" y="22628"/>
                </a:cubicBezTo>
                <a:close/>
                <a:moveTo>
                  <a:pt x="4163144" y="0"/>
                </a:moveTo>
                <a:lnTo>
                  <a:pt x="5274068" y="0"/>
                </a:lnTo>
                <a:lnTo>
                  <a:pt x="5207582" y="105792"/>
                </a:lnTo>
                <a:cubicBezTo>
                  <a:pt x="5061265" y="330309"/>
                  <a:pt x="4915194" y="521233"/>
                  <a:pt x="4798979" y="556671"/>
                </a:cubicBezTo>
                <a:cubicBezTo>
                  <a:pt x="4566550" y="627548"/>
                  <a:pt x="4387281" y="252768"/>
                  <a:pt x="4173378" y="10825"/>
                </a:cubicBezTo>
                <a:close/>
                <a:moveTo>
                  <a:pt x="2315091" y="0"/>
                </a:moveTo>
                <a:lnTo>
                  <a:pt x="3617106" y="0"/>
                </a:lnTo>
                <a:lnTo>
                  <a:pt x="3602691" y="16010"/>
                </a:lnTo>
                <a:cubicBezTo>
                  <a:pt x="3428080" y="224079"/>
                  <a:pt x="3275588" y="535778"/>
                  <a:pt x="3127630" y="575274"/>
                </a:cubicBezTo>
                <a:cubicBezTo>
                  <a:pt x="2890897" y="638466"/>
                  <a:pt x="2735273" y="144674"/>
                  <a:pt x="2524281" y="213739"/>
                </a:cubicBezTo>
                <a:cubicBezTo>
                  <a:pt x="2313290" y="282805"/>
                  <a:pt x="2262150" y="1081057"/>
                  <a:pt x="2249239" y="939361"/>
                </a:cubicBezTo>
                <a:cubicBezTo>
                  <a:pt x="2229555" y="862861"/>
                  <a:pt x="2265446" y="518577"/>
                  <a:pt x="2298849" y="174268"/>
                </a:cubicBezTo>
                <a:close/>
                <a:moveTo>
                  <a:pt x="1757381" y="0"/>
                </a:moveTo>
                <a:lnTo>
                  <a:pt x="2018536" y="0"/>
                </a:lnTo>
                <a:lnTo>
                  <a:pt x="2009103" y="18109"/>
                </a:lnTo>
                <a:cubicBezTo>
                  <a:pt x="1979861" y="70346"/>
                  <a:pt x="1951835" y="107626"/>
                  <a:pt x="1926551" y="118737"/>
                </a:cubicBezTo>
                <a:cubicBezTo>
                  <a:pt x="1869019" y="121558"/>
                  <a:pt x="1822681" y="81559"/>
                  <a:pt x="1778009" y="27046"/>
                </a:cubicBezTo>
                <a:close/>
                <a:moveTo>
                  <a:pt x="0" y="0"/>
                </a:moveTo>
                <a:lnTo>
                  <a:pt x="1712808" y="0"/>
                </a:lnTo>
                <a:lnTo>
                  <a:pt x="1726207" y="17153"/>
                </a:lnTo>
                <a:cubicBezTo>
                  <a:pt x="1800118" y="110720"/>
                  <a:pt x="1874201" y="192946"/>
                  <a:pt x="1941014" y="166029"/>
                </a:cubicBezTo>
                <a:cubicBezTo>
                  <a:pt x="1974420" y="152570"/>
                  <a:pt x="2011297" y="94023"/>
                  <a:pt x="2048608" y="15965"/>
                </a:cubicBezTo>
                <a:lnTo>
                  <a:pt x="2055553" y="0"/>
                </a:lnTo>
                <a:lnTo>
                  <a:pt x="2277942" y="0"/>
                </a:lnTo>
                <a:lnTo>
                  <a:pt x="2275852" y="21887"/>
                </a:lnTo>
                <a:cubicBezTo>
                  <a:pt x="2234972" y="447387"/>
                  <a:pt x="2184963" y="964593"/>
                  <a:pt x="2243389" y="1007761"/>
                </a:cubicBezTo>
                <a:cubicBezTo>
                  <a:pt x="2316064" y="1052297"/>
                  <a:pt x="2353801" y="255499"/>
                  <a:pt x="2544525" y="247903"/>
                </a:cubicBezTo>
                <a:cubicBezTo>
                  <a:pt x="2735249" y="240306"/>
                  <a:pt x="2919422" y="676916"/>
                  <a:pt x="3142528" y="613380"/>
                </a:cubicBezTo>
                <a:cubicBezTo>
                  <a:pt x="3295913" y="569699"/>
                  <a:pt x="3457041" y="235379"/>
                  <a:pt x="3633115" y="29162"/>
                </a:cubicBezTo>
                <a:lnTo>
                  <a:pt x="3659870" y="0"/>
                </a:lnTo>
                <a:lnTo>
                  <a:pt x="4104805" y="0"/>
                </a:lnTo>
                <a:lnTo>
                  <a:pt x="4154320" y="54312"/>
                </a:lnTo>
                <a:cubicBezTo>
                  <a:pt x="4360417" y="292570"/>
                  <a:pt x="4581444" y="663916"/>
                  <a:pt x="4810749" y="585072"/>
                </a:cubicBezTo>
                <a:cubicBezTo>
                  <a:pt x="4935825" y="542066"/>
                  <a:pt x="5084430" y="357755"/>
                  <a:pt x="5229051" y="141900"/>
                </a:cubicBezTo>
                <a:lnTo>
                  <a:pt x="5319866" y="0"/>
                </a:lnTo>
                <a:lnTo>
                  <a:pt x="5703665" y="0"/>
                </a:lnTo>
                <a:lnTo>
                  <a:pt x="5695202" y="41256"/>
                </a:lnTo>
                <a:cubicBezTo>
                  <a:pt x="5667717" y="183831"/>
                  <a:pt x="5655958" y="298399"/>
                  <a:pt x="5689353" y="327264"/>
                </a:cubicBezTo>
                <a:cubicBezTo>
                  <a:pt x="5796219" y="419632"/>
                  <a:pt x="5980702" y="245350"/>
                  <a:pt x="6108930" y="136761"/>
                </a:cubicBezTo>
                <a:cubicBezTo>
                  <a:pt x="6140987" y="109614"/>
                  <a:pt x="6172960" y="79819"/>
                  <a:pt x="6204937" y="50719"/>
                </a:cubicBezTo>
                <a:lnTo>
                  <a:pt x="6264428" y="0"/>
                </a:lnTo>
                <a:lnTo>
                  <a:pt x="6695208" y="0"/>
                </a:lnTo>
                <a:lnTo>
                  <a:pt x="6741130" y="47191"/>
                </a:lnTo>
                <a:cubicBezTo>
                  <a:pt x="6757373" y="69696"/>
                  <a:pt x="6768056" y="92328"/>
                  <a:pt x="6771315" y="113240"/>
                </a:cubicBezTo>
                <a:cubicBezTo>
                  <a:pt x="6784348" y="196892"/>
                  <a:pt x="6506625" y="319342"/>
                  <a:pt x="6573445" y="399747"/>
                </a:cubicBezTo>
                <a:cubicBezTo>
                  <a:pt x="6640265" y="480151"/>
                  <a:pt x="7043505" y="595813"/>
                  <a:pt x="7172238" y="595668"/>
                </a:cubicBezTo>
                <a:cubicBezTo>
                  <a:pt x="7300972" y="595523"/>
                  <a:pt x="7428952" y="628803"/>
                  <a:pt x="7588445" y="446197"/>
                </a:cubicBezTo>
                <a:cubicBezTo>
                  <a:pt x="7648255" y="377720"/>
                  <a:pt x="7720289" y="235914"/>
                  <a:pt x="7794080" y="82268"/>
                </a:cubicBezTo>
                <a:lnTo>
                  <a:pt x="7833269" y="0"/>
                </a:lnTo>
                <a:lnTo>
                  <a:pt x="8318038" y="0"/>
                </a:lnTo>
                <a:lnTo>
                  <a:pt x="8328134" y="24210"/>
                </a:lnTo>
                <a:cubicBezTo>
                  <a:pt x="8346718" y="61863"/>
                  <a:pt x="8369120" y="86404"/>
                  <a:pt x="8397457" y="89184"/>
                </a:cubicBezTo>
                <a:cubicBezTo>
                  <a:pt x="8435240" y="92890"/>
                  <a:pt x="8475952" y="67524"/>
                  <a:pt x="8517703" y="26595"/>
                </a:cubicBezTo>
                <a:lnTo>
                  <a:pt x="8541240" y="0"/>
                </a:lnTo>
                <a:lnTo>
                  <a:pt x="10055321" y="0"/>
                </a:lnTo>
                <a:lnTo>
                  <a:pt x="10093390" y="71724"/>
                </a:lnTo>
                <a:cubicBezTo>
                  <a:pt x="10218629" y="311291"/>
                  <a:pt x="10340858" y="548684"/>
                  <a:pt x="10436774" y="608747"/>
                </a:cubicBezTo>
                <a:cubicBezTo>
                  <a:pt x="10628606" y="728871"/>
                  <a:pt x="10524803" y="191955"/>
                  <a:pt x="10677537" y="140702"/>
                </a:cubicBezTo>
                <a:cubicBezTo>
                  <a:pt x="10830270" y="89449"/>
                  <a:pt x="11147029" y="363002"/>
                  <a:pt x="11353177" y="301229"/>
                </a:cubicBezTo>
                <a:cubicBezTo>
                  <a:pt x="11456251" y="270343"/>
                  <a:pt x="11561970" y="151734"/>
                  <a:pt x="11659217" y="33755"/>
                </a:cubicBezTo>
                <a:lnTo>
                  <a:pt x="11686836" y="0"/>
                </a:lnTo>
                <a:lnTo>
                  <a:pt x="12192000" y="0"/>
                </a:lnTo>
                <a:lnTo>
                  <a:pt x="12192000" y="3429000"/>
                </a:lnTo>
                <a:lnTo>
                  <a:pt x="0" y="3429000"/>
                </a:lnTo>
                <a:close/>
              </a:path>
            </a:pathLst>
          </a:custGeom>
          <a:solidFill>
            <a:schemeClr val="bg2"/>
          </a:solidFill>
        </p:spPr>
        <p:txBody>
          <a:bodyPr wrap="square" lIns="0" tIns="720000" rIns="90000" bIns="46800" anchor="t" anchorCtr="0">
            <a:noAutofit/>
          </a:bodyPr>
          <a:lstStyle>
            <a:lvl1pPr marL="2160000" indent="0" algn="ctr">
              <a:buNone/>
              <a:defRPr>
                <a:solidFill>
                  <a:schemeClr val="tx1"/>
                </a:solidFill>
              </a:defRPr>
            </a:lvl1pPr>
            <a:lvl2pPr marL="457200" indent="0">
              <a:buNone/>
              <a:defRPr/>
            </a:lvl2pPr>
          </a:lstStyle>
          <a:p>
            <a:pPr lvl="0"/>
            <a:r>
              <a:rPr lang="nb-NO"/>
              <a:t>Klikk på ikonet for å legge til bilde</a:t>
            </a:r>
          </a:p>
        </p:txBody>
      </p:sp>
      <p:sp>
        <p:nvSpPr>
          <p:cNvPr id="14" name="Friform 13">
            <a:extLst>
              <a:ext uri="{FF2B5EF4-FFF2-40B4-BE49-F238E27FC236}">
                <a16:creationId xmlns:a16="http://schemas.microsoft.com/office/drawing/2014/main" id="{AD3C2B84-57C7-3B49-9BD5-200220E06CBA}"/>
              </a:ext>
            </a:extLst>
          </p:cNvPr>
          <p:cNvSpPr/>
          <p:nvPr userDrawn="1"/>
        </p:nvSpPr>
        <p:spPr>
          <a:xfrm rot="281918">
            <a:off x="-83454" y="2598048"/>
            <a:ext cx="12345572" cy="1188178"/>
          </a:xfrm>
          <a:custGeom>
            <a:avLst/>
            <a:gdLst>
              <a:gd name="connsiteX0" fmla="*/ 6578081 w 12345572"/>
              <a:gd name="connsiteY0" fmla="*/ 655375 h 1188178"/>
              <a:gd name="connsiteX1" fmla="*/ 6772015 w 12345572"/>
              <a:gd name="connsiteY1" fmla="*/ 710930 h 1188178"/>
              <a:gd name="connsiteX2" fmla="*/ 6855569 w 12345572"/>
              <a:gd name="connsiteY2" fmla="*/ 775632 h 1188178"/>
              <a:gd name="connsiteX3" fmla="*/ 6803296 w 12345572"/>
              <a:gd name="connsiteY3" fmla="*/ 779928 h 1188178"/>
              <a:gd name="connsiteX4" fmla="*/ 6776374 w 12345572"/>
              <a:gd name="connsiteY4" fmla="*/ 756457 h 1188178"/>
              <a:gd name="connsiteX5" fmla="*/ 6587751 w 12345572"/>
              <a:gd name="connsiteY5" fmla="*/ 687613 h 1188178"/>
              <a:gd name="connsiteX6" fmla="*/ 6399949 w 12345572"/>
              <a:gd name="connsiteY6" fmla="*/ 774301 h 1188178"/>
              <a:gd name="connsiteX7" fmla="*/ 6357935 w 12345572"/>
              <a:gd name="connsiteY7" fmla="*/ 816533 h 1188178"/>
              <a:gd name="connsiteX8" fmla="*/ 6299958 w 12345572"/>
              <a:gd name="connsiteY8" fmla="*/ 821298 h 1188178"/>
              <a:gd name="connsiteX9" fmla="*/ 6347856 w 12345572"/>
              <a:gd name="connsiteY9" fmla="*/ 775306 h 1188178"/>
              <a:gd name="connsiteX10" fmla="*/ 6510413 w 12345572"/>
              <a:gd name="connsiteY10" fmla="*/ 664684 h 1188178"/>
              <a:gd name="connsiteX11" fmla="*/ 6578081 w 12345572"/>
              <a:gd name="connsiteY11" fmla="*/ 655375 h 1188178"/>
              <a:gd name="connsiteX12" fmla="*/ 3979011 w 12345572"/>
              <a:gd name="connsiteY12" fmla="*/ 832570 h 1188178"/>
              <a:gd name="connsiteX13" fmla="*/ 4040578 w 12345572"/>
              <a:gd name="connsiteY13" fmla="*/ 833508 h 1188178"/>
              <a:gd name="connsiteX14" fmla="*/ 4224179 w 12345572"/>
              <a:gd name="connsiteY14" fmla="*/ 937673 h 1188178"/>
              <a:gd name="connsiteX15" fmla="*/ 4279534 w 12345572"/>
              <a:gd name="connsiteY15" fmla="*/ 987358 h 1188178"/>
              <a:gd name="connsiteX16" fmla="*/ 4221140 w 12345572"/>
              <a:gd name="connsiteY16" fmla="*/ 992158 h 1188178"/>
              <a:gd name="connsiteX17" fmla="*/ 4206852 w 12345572"/>
              <a:gd name="connsiteY17" fmla="*/ 978860 h 1188178"/>
              <a:gd name="connsiteX18" fmla="*/ 3981893 w 12345572"/>
              <a:gd name="connsiteY18" fmla="*/ 870538 h 1188178"/>
              <a:gd name="connsiteX19" fmla="*/ 3789913 w 12345572"/>
              <a:gd name="connsiteY19" fmla="*/ 996414 h 1188178"/>
              <a:gd name="connsiteX20" fmla="*/ 3764038 w 12345572"/>
              <a:gd name="connsiteY20" fmla="*/ 1029728 h 1188178"/>
              <a:gd name="connsiteX21" fmla="*/ 3721545 w 12345572"/>
              <a:gd name="connsiteY21" fmla="*/ 1033220 h 1188178"/>
              <a:gd name="connsiteX22" fmla="*/ 3762659 w 12345572"/>
              <a:gd name="connsiteY22" fmla="*/ 979251 h 1188178"/>
              <a:gd name="connsiteX23" fmla="*/ 3979011 w 12345572"/>
              <a:gd name="connsiteY23" fmla="*/ 832570 h 1188178"/>
              <a:gd name="connsiteX24" fmla="*/ 12037268 w 12345572"/>
              <a:gd name="connsiteY24" fmla="*/ 52753 h 1188178"/>
              <a:gd name="connsiteX25" fmla="*/ 12272043 w 12345572"/>
              <a:gd name="connsiteY25" fmla="*/ 228842 h 1188178"/>
              <a:gd name="connsiteX26" fmla="*/ 12345572 w 12345572"/>
              <a:gd name="connsiteY26" fmla="*/ 324403 h 1188178"/>
              <a:gd name="connsiteX27" fmla="*/ 12298662 w 12345572"/>
              <a:gd name="connsiteY27" fmla="*/ 328259 h 1188178"/>
              <a:gd name="connsiteX28" fmla="*/ 12261940 w 12345572"/>
              <a:gd name="connsiteY28" fmla="*/ 284474 h 1188178"/>
              <a:gd name="connsiteX29" fmla="*/ 11978253 w 12345572"/>
              <a:gd name="connsiteY29" fmla="*/ 116362 h 1188178"/>
              <a:gd name="connsiteX30" fmla="*/ 11809314 w 12345572"/>
              <a:gd name="connsiteY30" fmla="*/ 307550 h 1188178"/>
              <a:gd name="connsiteX31" fmla="*/ 11764769 w 12345572"/>
              <a:gd name="connsiteY31" fmla="*/ 372140 h 1188178"/>
              <a:gd name="connsiteX32" fmla="*/ 11715784 w 12345572"/>
              <a:gd name="connsiteY32" fmla="*/ 376166 h 1188178"/>
              <a:gd name="connsiteX33" fmla="*/ 11756626 w 12345572"/>
              <a:gd name="connsiteY33" fmla="*/ 317299 h 1188178"/>
              <a:gd name="connsiteX34" fmla="*/ 12037268 w 12345572"/>
              <a:gd name="connsiteY34" fmla="*/ 52753 h 1188178"/>
              <a:gd name="connsiteX35" fmla="*/ 9684327 w 12345572"/>
              <a:gd name="connsiteY35" fmla="*/ 645 h 1188178"/>
              <a:gd name="connsiteX36" fmla="*/ 9804613 w 12345572"/>
              <a:gd name="connsiteY36" fmla="*/ 28218 h 1188178"/>
              <a:gd name="connsiteX37" fmla="*/ 10102024 w 12345572"/>
              <a:gd name="connsiteY37" fmla="*/ 374727 h 1188178"/>
              <a:gd name="connsiteX38" fmla="*/ 10185349 w 12345572"/>
              <a:gd name="connsiteY38" fmla="*/ 501954 h 1188178"/>
              <a:gd name="connsiteX39" fmla="*/ 10148812 w 12345572"/>
              <a:gd name="connsiteY39" fmla="*/ 504957 h 1188178"/>
              <a:gd name="connsiteX40" fmla="*/ 10079710 w 12345572"/>
              <a:gd name="connsiteY40" fmla="*/ 397140 h 1188178"/>
              <a:gd name="connsiteX41" fmla="*/ 9782757 w 12345572"/>
              <a:gd name="connsiteY41" fmla="*/ 47578 h 1188178"/>
              <a:gd name="connsiteX42" fmla="*/ 9215510 w 12345572"/>
              <a:gd name="connsiteY42" fmla="*/ 357140 h 1188178"/>
              <a:gd name="connsiteX43" fmla="*/ 8930893 w 12345572"/>
              <a:gd name="connsiteY43" fmla="*/ 198968 h 1188178"/>
              <a:gd name="connsiteX44" fmla="*/ 8671074 w 12345572"/>
              <a:gd name="connsiteY44" fmla="*/ 573960 h 1188178"/>
              <a:gd name="connsiteX45" fmla="*/ 8629245 w 12345572"/>
              <a:gd name="connsiteY45" fmla="*/ 629852 h 1188178"/>
              <a:gd name="connsiteX46" fmla="*/ 8590248 w 12345572"/>
              <a:gd name="connsiteY46" fmla="*/ 633057 h 1188178"/>
              <a:gd name="connsiteX47" fmla="*/ 8607701 w 12345572"/>
              <a:gd name="connsiteY47" fmla="*/ 614212 h 1188178"/>
              <a:gd name="connsiteX48" fmla="*/ 8927725 w 12345572"/>
              <a:gd name="connsiteY48" fmla="*/ 173006 h 1188178"/>
              <a:gd name="connsiteX49" fmla="*/ 9253069 w 12345572"/>
              <a:gd name="connsiteY49" fmla="*/ 306289 h 1188178"/>
              <a:gd name="connsiteX50" fmla="*/ 9684327 w 12345572"/>
              <a:gd name="connsiteY50" fmla="*/ 645 h 1188178"/>
              <a:gd name="connsiteX51" fmla="*/ 8196783 w 12345572"/>
              <a:gd name="connsiteY51" fmla="*/ 112188 h 1188178"/>
              <a:gd name="connsiteX52" fmla="*/ 8440868 w 12345572"/>
              <a:gd name="connsiteY52" fmla="*/ 618529 h 1188178"/>
              <a:gd name="connsiteX53" fmla="*/ 8457052 w 12345572"/>
              <a:gd name="connsiteY53" fmla="*/ 644004 h 1188178"/>
              <a:gd name="connsiteX54" fmla="*/ 8416519 w 12345572"/>
              <a:gd name="connsiteY54" fmla="*/ 647336 h 1188178"/>
              <a:gd name="connsiteX55" fmla="*/ 8404087 w 12345572"/>
              <a:gd name="connsiteY55" fmla="*/ 623287 h 1188178"/>
              <a:gd name="connsiteX56" fmla="*/ 8183629 w 12345572"/>
              <a:gd name="connsiteY56" fmla="*/ 157306 h 1188178"/>
              <a:gd name="connsiteX57" fmla="*/ 7958348 w 12345572"/>
              <a:gd name="connsiteY57" fmla="*/ 604179 h 1188178"/>
              <a:gd name="connsiteX58" fmla="*/ 7926707 w 12345572"/>
              <a:gd name="connsiteY58" fmla="*/ 687594 h 1188178"/>
              <a:gd name="connsiteX59" fmla="*/ 7901900 w 12345572"/>
              <a:gd name="connsiteY59" fmla="*/ 689633 h 1188178"/>
              <a:gd name="connsiteX60" fmla="*/ 7922872 w 12345572"/>
              <a:gd name="connsiteY60" fmla="*/ 636246 h 1188178"/>
              <a:gd name="connsiteX61" fmla="*/ 8169845 w 12345572"/>
              <a:gd name="connsiteY61" fmla="*/ 120730 h 1188178"/>
              <a:gd name="connsiteX62" fmla="*/ 8196783 w 12345572"/>
              <a:gd name="connsiteY62" fmla="*/ 112188 h 1188178"/>
              <a:gd name="connsiteX63" fmla="*/ 2385698 w 12345572"/>
              <a:gd name="connsiteY63" fmla="*/ 524540 h 1188178"/>
              <a:gd name="connsiteX64" fmla="*/ 2399981 w 12345572"/>
              <a:gd name="connsiteY64" fmla="*/ 541354 h 1188178"/>
              <a:gd name="connsiteX65" fmla="*/ 2430892 w 12345572"/>
              <a:gd name="connsiteY65" fmla="*/ 1051727 h 1188178"/>
              <a:gd name="connsiteX66" fmla="*/ 2429935 w 12345572"/>
              <a:gd name="connsiteY66" fmla="*/ 1139379 h 1188178"/>
              <a:gd name="connsiteX67" fmla="*/ 2392893 w 12345572"/>
              <a:gd name="connsiteY67" fmla="*/ 1142423 h 1188178"/>
              <a:gd name="connsiteX68" fmla="*/ 2394350 w 12345572"/>
              <a:gd name="connsiteY68" fmla="*/ 1031992 h 1188178"/>
              <a:gd name="connsiteX69" fmla="*/ 2386288 w 12345572"/>
              <a:gd name="connsiteY69" fmla="*/ 610912 h 1188178"/>
              <a:gd name="connsiteX70" fmla="*/ 2210934 w 12345572"/>
              <a:gd name="connsiteY70" fmla="*/ 1036920 h 1188178"/>
              <a:gd name="connsiteX71" fmla="*/ 2168716 w 12345572"/>
              <a:gd name="connsiteY71" fmla="*/ 1160849 h 1188178"/>
              <a:gd name="connsiteX72" fmla="*/ 2131182 w 12345572"/>
              <a:gd name="connsiteY72" fmla="*/ 1163934 h 1188178"/>
              <a:gd name="connsiteX73" fmla="*/ 2151379 w 12345572"/>
              <a:gd name="connsiteY73" fmla="*/ 1115926 h 1188178"/>
              <a:gd name="connsiteX74" fmla="*/ 2385698 w 12345572"/>
              <a:gd name="connsiteY74" fmla="*/ 524540 h 1188178"/>
              <a:gd name="connsiteX75" fmla="*/ 5847314 w 12345572"/>
              <a:gd name="connsiteY75" fmla="*/ 116089 h 1188178"/>
              <a:gd name="connsiteX76" fmla="*/ 5847503 w 12345572"/>
              <a:gd name="connsiteY76" fmla="*/ 786292 h 1188178"/>
              <a:gd name="connsiteX77" fmla="*/ 5838600 w 12345572"/>
              <a:gd name="connsiteY77" fmla="*/ 859217 h 1188178"/>
              <a:gd name="connsiteX78" fmla="*/ 5806285 w 12345572"/>
              <a:gd name="connsiteY78" fmla="*/ 861873 h 1188178"/>
              <a:gd name="connsiteX79" fmla="*/ 5812985 w 12345572"/>
              <a:gd name="connsiteY79" fmla="*/ 806455 h 1188178"/>
              <a:gd name="connsiteX80" fmla="*/ 5838125 w 12345572"/>
              <a:gd name="connsiteY80" fmla="*/ 157306 h 1188178"/>
              <a:gd name="connsiteX81" fmla="*/ 5469394 w 12345572"/>
              <a:gd name="connsiteY81" fmla="*/ 801367 h 1188178"/>
              <a:gd name="connsiteX82" fmla="*/ 5420528 w 12345572"/>
              <a:gd name="connsiteY82" fmla="*/ 893579 h 1188178"/>
              <a:gd name="connsiteX83" fmla="*/ 5374970 w 12345572"/>
              <a:gd name="connsiteY83" fmla="*/ 897324 h 1188178"/>
              <a:gd name="connsiteX84" fmla="*/ 5447327 w 12345572"/>
              <a:gd name="connsiteY84" fmla="*/ 758026 h 1188178"/>
              <a:gd name="connsiteX85" fmla="*/ 5847314 w 12345572"/>
              <a:gd name="connsiteY85" fmla="*/ 116089 h 1188178"/>
              <a:gd name="connsiteX86" fmla="*/ 910894 w 12345572"/>
              <a:gd name="connsiteY86" fmla="*/ 362554 h 1188178"/>
              <a:gd name="connsiteX87" fmla="*/ 1060362 w 12345572"/>
              <a:gd name="connsiteY87" fmla="*/ 427167 h 1188178"/>
              <a:gd name="connsiteX88" fmla="*/ 1261621 w 12345572"/>
              <a:gd name="connsiteY88" fmla="*/ 1131074 h 1188178"/>
              <a:gd name="connsiteX89" fmla="*/ 1622741 w 12345572"/>
              <a:gd name="connsiteY89" fmla="*/ 961978 h 1188178"/>
              <a:gd name="connsiteX90" fmla="*/ 1847861 w 12345572"/>
              <a:gd name="connsiteY90" fmla="*/ 1148338 h 1188178"/>
              <a:gd name="connsiteX91" fmla="*/ 1880492 w 12345572"/>
              <a:gd name="connsiteY91" fmla="*/ 1184538 h 1188178"/>
              <a:gd name="connsiteX92" fmla="*/ 1836206 w 12345572"/>
              <a:gd name="connsiteY92" fmla="*/ 1188178 h 1188178"/>
              <a:gd name="connsiteX93" fmla="*/ 1783620 w 12345572"/>
              <a:gd name="connsiteY93" fmla="*/ 1131180 h 1188178"/>
              <a:gd name="connsiteX94" fmla="*/ 1613688 w 12345572"/>
              <a:gd name="connsiteY94" fmla="*/ 998509 h 1188178"/>
              <a:gd name="connsiteX95" fmla="*/ 1261803 w 12345572"/>
              <a:gd name="connsiteY95" fmla="*/ 1172381 h 1188178"/>
              <a:gd name="connsiteX96" fmla="*/ 1097029 w 12345572"/>
              <a:gd name="connsiteY96" fmla="*/ 743341 h 1188178"/>
              <a:gd name="connsiteX97" fmla="*/ 900365 w 12345572"/>
              <a:gd name="connsiteY97" fmla="*/ 404194 h 1188178"/>
              <a:gd name="connsiteX98" fmla="*/ 95693 w 12345572"/>
              <a:gd name="connsiteY98" fmla="*/ 971122 h 1188178"/>
              <a:gd name="connsiteX99" fmla="*/ 86503 w 12345572"/>
              <a:gd name="connsiteY99" fmla="*/ 942826 h 1188178"/>
              <a:gd name="connsiteX100" fmla="*/ 699697 w 12345572"/>
              <a:gd name="connsiteY100" fmla="*/ 472069 h 1188178"/>
              <a:gd name="connsiteX101" fmla="*/ 910894 w 12345572"/>
              <a:gd name="connsiteY101" fmla="*/ 362554 h 118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345572" h="1188178">
                <a:moveTo>
                  <a:pt x="6578081" y="655375"/>
                </a:moveTo>
                <a:cubicBezTo>
                  <a:pt x="6646169" y="654550"/>
                  <a:pt x="6714340" y="677650"/>
                  <a:pt x="6772015" y="710930"/>
                </a:cubicBezTo>
                <a:lnTo>
                  <a:pt x="6855569" y="775632"/>
                </a:lnTo>
                <a:lnTo>
                  <a:pt x="6803296" y="779928"/>
                </a:lnTo>
                <a:lnTo>
                  <a:pt x="6776374" y="756457"/>
                </a:lnTo>
                <a:cubicBezTo>
                  <a:pt x="6722214" y="719953"/>
                  <a:pt x="6653976" y="692511"/>
                  <a:pt x="6587751" y="687613"/>
                </a:cubicBezTo>
                <a:cubicBezTo>
                  <a:pt x="6521525" y="682715"/>
                  <a:pt x="6459891" y="720475"/>
                  <a:pt x="6399949" y="774301"/>
                </a:cubicBezTo>
                <a:lnTo>
                  <a:pt x="6357935" y="816533"/>
                </a:lnTo>
                <a:lnTo>
                  <a:pt x="6299958" y="821298"/>
                </a:lnTo>
                <a:lnTo>
                  <a:pt x="6347856" y="775306"/>
                </a:lnTo>
                <a:cubicBezTo>
                  <a:pt x="6409310" y="719570"/>
                  <a:pt x="6465842" y="676886"/>
                  <a:pt x="6510413" y="664684"/>
                </a:cubicBezTo>
                <a:cubicBezTo>
                  <a:pt x="6532699" y="658583"/>
                  <a:pt x="6555385" y="655650"/>
                  <a:pt x="6578081" y="655375"/>
                </a:cubicBezTo>
                <a:close/>
                <a:moveTo>
                  <a:pt x="3979011" y="832570"/>
                </a:moveTo>
                <a:cubicBezTo>
                  <a:pt x="3998971" y="829878"/>
                  <a:pt x="4019477" y="830066"/>
                  <a:pt x="4040578" y="833508"/>
                </a:cubicBezTo>
                <a:cubicBezTo>
                  <a:pt x="4103882" y="850657"/>
                  <a:pt x="4164874" y="888419"/>
                  <a:pt x="4224179" y="937673"/>
                </a:cubicBezTo>
                <a:lnTo>
                  <a:pt x="4279534" y="987358"/>
                </a:lnTo>
                <a:lnTo>
                  <a:pt x="4221140" y="992158"/>
                </a:lnTo>
                <a:lnTo>
                  <a:pt x="4206852" y="978860"/>
                </a:lnTo>
                <a:cubicBezTo>
                  <a:pt x="4126931" y="909085"/>
                  <a:pt x="4051072" y="863669"/>
                  <a:pt x="3981893" y="870538"/>
                </a:cubicBezTo>
                <a:cubicBezTo>
                  <a:pt x="3912714" y="877407"/>
                  <a:pt x="3849386" y="926045"/>
                  <a:pt x="3789913" y="996414"/>
                </a:cubicBezTo>
                <a:lnTo>
                  <a:pt x="3764038" y="1029728"/>
                </a:lnTo>
                <a:lnTo>
                  <a:pt x="3721545" y="1033220"/>
                </a:lnTo>
                <a:lnTo>
                  <a:pt x="3762659" y="979251"/>
                </a:lnTo>
                <a:cubicBezTo>
                  <a:pt x="3828087" y="900192"/>
                  <a:pt x="3899174" y="843338"/>
                  <a:pt x="3979011" y="832570"/>
                </a:cubicBezTo>
                <a:close/>
                <a:moveTo>
                  <a:pt x="12037268" y="52753"/>
                </a:moveTo>
                <a:cubicBezTo>
                  <a:pt x="12105176" y="52625"/>
                  <a:pt x="12190251" y="130016"/>
                  <a:pt x="12272043" y="228842"/>
                </a:cubicBezTo>
                <a:lnTo>
                  <a:pt x="12345572" y="324403"/>
                </a:lnTo>
                <a:lnTo>
                  <a:pt x="12298662" y="328259"/>
                </a:lnTo>
                <a:lnTo>
                  <a:pt x="12261940" y="284474"/>
                </a:lnTo>
                <a:cubicBezTo>
                  <a:pt x="12169704" y="174132"/>
                  <a:pt x="12111509" y="48488"/>
                  <a:pt x="11978253" y="116362"/>
                </a:cubicBezTo>
                <a:cubicBezTo>
                  <a:pt x="11928282" y="141815"/>
                  <a:pt x="11871428" y="218055"/>
                  <a:pt x="11809314" y="307550"/>
                </a:cubicBezTo>
                <a:lnTo>
                  <a:pt x="11764769" y="372140"/>
                </a:lnTo>
                <a:lnTo>
                  <a:pt x="11715784" y="376166"/>
                </a:lnTo>
                <a:lnTo>
                  <a:pt x="11756626" y="317299"/>
                </a:lnTo>
                <a:cubicBezTo>
                  <a:pt x="11851970" y="179933"/>
                  <a:pt x="11946725" y="52924"/>
                  <a:pt x="12037268" y="52753"/>
                </a:cubicBezTo>
                <a:close/>
                <a:moveTo>
                  <a:pt x="9684327" y="645"/>
                </a:moveTo>
                <a:cubicBezTo>
                  <a:pt x="9723472" y="-2439"/>
                  <a:pt x="9763648" y="5334"/>
                  <a:pt x="9804613" y="28218"/>
                </a:cubicBezTo>
                <a:cubicBezTo>
                  <a:pt x="9886544" y="73985"/>
                  <a:pt x="9993083" y="213211"/>
                  <a:pt x="10102024" y="374727"/>
                </a:cubicBezTo>
                <a:lnTo>
                  <a:pt x="10185349" y="501954"/>
                </a:lnTo>
                <a:lnTo>
                  <a:pt x="10148812" y="504957"/>
                </a:lnTo>
                <a:lnTo>
                  <a:pt x="10079710" y="397140"/>
                </a:lnTo>
                <a:cubicBezTo>
                  <a:pt x="9971947" y="233137"/>
                  <a:pt x="9867680" y="92336"/>
                  <a:pt x="9782757" y="47578"/>
                </a:cubicBezTo>
                <a:cubicBezTo>
                  <a:pt x="9556297" y="-71777"/>
                  <a:pt x="9357487" y="331908"/>
                  <a:pt x="9215510" y="357140"/>
                </a:cubicBezTo>
                <a:cubicBezTo>
                  <a:pt x="9073533" y="382372"/>
                  <a:pt x="9050270" y="138075"/>
                  <a:pt x="8930893" y="198968"/>
                </a:cubicBezTo>
                <a:cubicBezTo>
                  <a:pt x="8856282" y="237027"/>
                  <a:pt x="8765637" y="432953"/>
                  <a:pt x="8671074" y="573960"/>
                </a:cubicBezTo>
                <a:lnTo>
                  <a:pt x="8629245" y="629852"/>
                </a:lnTo>
                <a:lnTo>
                  <a:pt x="8590248" y="633057"/>
                </a:lnTo>
                <a:lnTo>
                  <a:pt x="8607701" y="614212"/>
                </a:lnTo>
                <a:cubicBezTo>
                  <a:pt x="8714884" y="487165"/>
                  <a:pt x="8834346" y="219863"/>
                  <a:pt x="8927725" y="173006"/>
                </a:cubicBezTo>
                <a:cubicBezTo>
                  <a:pt x="9052231" y="110530"/>
                  <a:pt x="9116019" y="398659"/>
                  <a:pt x="9253069" y="306289"/>
                </a:cubicBezTo>
                <a:cubicBezTo>
                  <a:pt x="9364423" y="231238"/>
                  <a:pt x="9514699" y="14006"/>
                  <a:pt x="9684327" y="645"/>
                </a:cubicBezTo>
                <a:close/>
                <a:moveTo>
                  <a:pt x="8196783" y="112188"/>
                </a:moveTo>
                <a:cubicBezTo>
                  <a:pt x="8300705" y="109603"/>
                  <a:pt x="8360484" y="470061"/>
                  <a:pt x="8440868" y="618529"/>
                </a:cubicBezTo>
                <a:lnTo>
                  <a:pt x="8457052" y="644004"/>
                </a:lnTo>
                <a:lnTo>
                  <a:pt x="8416519" y="647336"/>
                </a:lnTo>
                <a:lnTo>
                  <a:pt x="8404087" y="623287"/>
                </a:lnTo>
                <a:cubicBezTo>
                  <a:pt x="8324320" y="447501"/>
                  <a:pt x="8280760" y="104546"/>
                  <a:pt x="8183629" y="157306"/>
                </a:cubicBezTo>
                <a:cubicBezTo>
                  <a:pt x="8118875" y="192480"/>
                  <a:pt x="8039518" y="390535"/>
                  <a:pt x="7958348" y="604179"/>
                </a:cubicBezTo>
                <a:lnTo>
                  <a:pt x="7926707" y="687594"/>
                </a:lnTo>
                <a:lnTo>
                  <a:pt x="7901900" y="689633"/>
                </a:lnTo>
                <a:lnTo>
                  <a:pt x="7922872" y="636246"/>
                </a:lnTo>
                <a:cubicBezTo>
                  <a:pt x="8014424" y="395344"/>
                  <a:pt x="8095359" y="165454"/>
                  <a:pt x="8169845" y="120730"/>
                </a:cubicBezTo>
                <a:cubicBezTo>
                  <a:pt x="8179156" y="115139"/>
                  <a:pt x="8188122" y="112403"/>
                  <a:pt x="8196783" y="112188"/>
                </a:cubicBezTo>
                <a:close/>
                <a:moveTo>
                  <a:pt x="2385698" y="524540"/>
                </a:moveTo>
                <a:cubicBezTo>
                  <a:pt x="2390736" y="526650"/>
                  <a:pt x="2395504" y="532115"/>
                  <a:pt x="2399981" y="541354"/>
                </a:cubicBezTo>
                <a:cubicBezTo>
                  <a:pt x="2426842" y="596789"/>
                  <a:pt x="2432092" y="805110"/>
                  <a:pt x="2430892" y="1051727"/>
                </a:cubicBezTo>
                <a:lnTo>
                  <a:pt x="2429935" y="1139379"/>
                </a:lnTo>
                <a:lnTo>
                  <a:pt x="2392893" y="1142423"/>
                </a:lnTo>
                <a:lnTo>
                  <a:pt x="2394350" y="1031992"/>
                </a:lnTo>
                <a:cubicBezTo>
                  <a:pt x="2396781" y="830364"/>
                  <a:pt x="2397045" y="666110"/>
                  <a:pt x="2386288" y="610912"/>
                </a:cubicBezTo>
                <a:cubicBezTo>
                  <a:pt x="2347714" y="526106"/>
                  <a:pt x="2284419" y="802173"/>
                  <a:pt x="2210934" y="1036920"/>
                </a:cubicBezTo>
                <a:lnTo>
                  <a:pt x="2168716" y="1160849"/>
                </a:lnTo>
                <a:lnTo>
                  <a:pt x="2131182" y="1163934"/>
                </a:lnTo>
                <a:lnTo>
                  <a:pt x="2151379" y="1115926"/>
                </a:lnTo>
                <a:cubicBezTo>
                  <a:pt x="2242271" y="884177"/>
                  <a:pt x="2330282" y="501339"/>
                  <a:pt x="2385698" y="524540"/>
                </a:cubicBezTo>
                <a:close/>
                <a:moveTo>
                  <a:pt x="5847314" y="116089"/>
                </a:moveTo>
                <a:cubicBezTo>
                  <a:pt x="5955364" y="110711"/>
                  <a:pt x="5886994" y="483569"/>
                  <a:pt x="5847503" y="786292"/>
                </a:cubicBezTo>
                <a:lnTo>
                  <a:pt x="5838600" y="859217"/>
                </a:lnTo>
                <a:lnTo>
                  <a:pt x="5806285" y="861873"/>
                </a:lnTo>
                <a:lnTo>
                  <a:pt x="5812985" y="806455"/>
                </a:lnTo>
                <a:cubicBezTo>
                  <a:pt x="5853147" y="499190"/>
                  <a:pt x="5927139" y="123044"/>
                  <a:pt x="5838125" y="157306"/>
                </a:cubicBezTo>
                <a:cubicBezTo>
                  <a:pt x="5766914" y="184716"/>
                  <a:pt x="5629441" y="487616"/>
                  <a:pt x="5469394" y="801367"/>
                </a:cubicBezTo>
                <a:lnTo>
                  <a:pt x="5420528" y="893579"/>
                </a:lnTo>
                <a:lnTo>
                  <a:pt x="5374970" y="897324"/>
                </a:lnTo>
                <a:lnTo>
                  <a:pt x="5447327" y="758026"/>
                </a:lnTo>
                <a:cubicBezTo>
                  <a:pt x="5612116" y="432273"/>
                  <a:pt x="5760875" y="120392"/>
                  <a:pt x="5847314" y="116089"/>
                </a:cubicBezTo>
                <a:close/>
                <a:moveTo>
                  <a:pt x="910894" y="362554"/>
                </a:moveTo>
                <a:cubicBezTo>
                  <a:pt x="970770" y="350617"/>
                  <a:pt x="1020359" y="367700"/>
                  <a:pt x="1060362" y="427167"/>
                </a:cubicBezTo>
                <a:cubicBezTo>
                  <a:pt x="1122171" y="596142"/>
                  <a:pt x="1171682" y="1082124"/>
                  <a:pt x="1261621" y="1131074"/>
                </a:cubicBezTo>
                <a:cubicBezTo>
                  <a:pt x="1392503" y="1125433"/>
                  <a:pt x="1493201" y="934546"/>
                  <a:pt x="1622741" y="961978"/>
                </a:cubicBezTo>
                <a:cubicBezTo>
                  <a:pt x="1712532" y="987067"/>
                  <a:pt x="1781903" y="1072093"/>
                  <a:pt x="1847861" y="1148338"/>
                </a:cubicBezTo>
                <a:lnTo>
                  <a:pt x="1880492" y="1184538"/>
                </a:lnTo>
                <a:lnTo>
                  <a:pt x="1836206" y="1188178"/>
                </a:lnTo>
                <a:lnTo>
                  <a:pt x="1783620" y="1131180"/>
                </a:lnTo>
                <a:cubicBezTo>
                  <a:pt x="1723064" y="1066078"/>
                  <a:pt x="1664250" y="1008233"/>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ubicBezTo>
                  <a:pt x="780852" y="415450"/>
                  <a:pt x="851017" y="374491"/>
                  <a:pt x="910894" y="36255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6" name="Plassholder for tekst 2">
            <a:extLst>
              <a:ext uri="{FF2B5EF4-FFF2-40B4-BE49-F238E27FC236}">
                <a16:creationId xmlns:a16="http://schemas.microsoft.com/office/drawing/2014/main" id="{20755E88-9B12-7940-96B8-084A30EC480C}"/>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7" name="Bilde 6">
            <a:extLst>
              <a:ext uri="{FF2B5EF4-FFF2-40B4-BE49-F238E27FC236}">
                <a16:creationId xmlns:a16="http://schemas.microsoft.com/office/drawing/2014/main" id="{1FDC1E5D-0025-A249-A7A6-7E3E2793ED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52466461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tel-5">
    <p:bg>
      <p:bgPr>
        <a:solidFill>
          <a:schemeClr val="accent1"/>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2" name="Plassholder for bilde 11">
            <a:extLst>
              <a:ext uri="{FF2B5EF4-FFF2-40B4-BE49-F238E27FC236}">
                <a16:creationId xmlns:a16="http://schemas.microsoft.com/office/drawing/2014/main" id="{9C586559-EC64-7C41-B296-CFCE105380B1}"/>
              </a:ext>
            </a:extLst>
          </p:cNvPr>
          <p:cNvSpPr>
            <a:spLocks noGrp="1"/>
          </p:cNvSpPr>
          <p:nvPr>
            <p:ph type="pic" sz="quarter" idx="12" hasCustomPrompt="1"/>
          </p:nvPr>
        </p:nvSpPr>
        <p:spPr>
          <a:xfrm>
            <a:off x="0" y="3429000"/>
            <a:ext cx="12192000" cy="3429000"/>
          </a:xfrm>
          <a:custGeom>
            <a:avLst/>
            <a:gdLst>
              <a:gd name="connsiteX0" fmla="*/ 10091885 w 12192000"/>
              <a:gd name="connsiteY0" fmla="*/ 0 h 3429000"/>
              <a:gd name="connsiteX1" fmla="*/ 11637720 w 12192000"/>
              <a:gd name="connsiteY1" fmla="*/ 0 h 3429000"/>
              <a:gd name="connsiteX2" fmla="*/ 11597308 w 12192000"/>
              <a:gd name="connsiteY2" fmla="*/ 49109 h 3429000"/>
              <a:gd name="connsiteX3" fmla="*/ 11367085 w 12192000"/>
              <a:gd name="connsiteY3" fmla="*/ 254484 h 3429000"/>
              <a:gd name="connsiteX4" fmla="*/ 10826401 w 12192000"/>
              <a:gd name="connsiteY4" fmla="*/ 117713 h 3429000"/>
              <a:gd name="connsiteX5" fmla="*/ 10586800 w 12192000"/>
              <a:gd name="connsiteY5" fmla="*/ 184488 h 3429000"/>
              <a:gd name="connsiteX6" fmla="*/ 10429347 w 12192000"/>
              <a:gd name="connsiteY6" fmla="*/ 573313 h 3429000"/>
              <a:gd name="connsiteX7" fmla="*/ 10118266 w 12192000"/>
              <a:gd name="connsiteY7" fmla="*/ 48542 h 3429000"/>
              <a:gd name="connsiteX8" fmla="*/ 8357894 w 12192000"/>
              <a:gd name="connsiteY8" fmla="*/ 0 h 3429000"/>
              <a:gd name="connsiteX9" fmla="*/ 8503657 w 12192000"/>
              <a:gd name="connsiteY9" fmla="*/ 0 h 3429000"/>
              <a:gd name="connsiteX10" fmla="*/ 8485642 w 12192000"/>
              <a:gd name="connsiteY10" fmla="*/ 16505 h 3429000"/>
              <a:gd name="connsiteX11" fmla="*/ 8407606 w 12192000"/>
              <a:gd name="connsiteY11" fmla="*/ 48525 h 3429000"/>
              <a:gd name="connsiteX12" fmla="*/ 8365633 w 12192000"/>
              <a:gd name="connsiteY12" fmla="*/ 14723 h 3429000"/>
              <a:gd name="connsiteX13" fmla="*/ 6746758 w 12192000"/>
              <a:gd name="connsiteY13" fmla="*/ 0 h 3429000"/>
              <a:gd name="connsiteX14" fmla="*/ 7808488 w 12192000"/>
              <a:gd name="connsiteY14" fmla="*/ 0 h 3429000"/>
              <a:gd name="connsiteX15" fmla="*/ 7744856 w 12192000"/>
              <a:gd name="connsiteY15" fmla="*/ 129627 h 3429000"/>
              <a:gd name="connsiteX16" fmla="*/ 7472814 w 12192000"/>
              <a:gd name="connsiteY16" fmla="*/ 510183 h 3429000"/>
              <a:gd name="connsiteX17" fmla="*/ 6632471 w 12192000"/>
              <a:gd name="connsiteY17" fmla="*/ 409117 h 3429000"/>
              <a:gd name="connsiteX18" fmla="*/ 6813442 w 12192000"/>
              <a:gd name="connsiteY18" fmla="*/ 102735 h 3429000"/>
              <a:gd name="connsiteX19" fmla="*/ 6768639 w 12192000"/>
              <a:gd name="connsiteY19" fmla="*/ 20016 h 3429000"/>
              <a:gd name="connsiteX20" fmla="*/ 5736099 w 12192000"/>
              <a:gd name="connsiteY20" fmla="*/ 0 h 3429000"/>
              <a:gd name="connsiteX21" fmla="*/ 6206675 w 12192000"/>
              <a:gd name="connsiteY21" fmla="*/ 0 h 3429000"/>
              <a:gd name="connsiteX22" fmla="*/ 6146827 w 12192000"/>
              <a:gd name="connsiteY22" fmla="*/ 48704 h 3429000"/>
              <a:gd name="connsiteX23" fmla="*/ 5723338 w 12192000"/>
              <a:gd name="connsiteY23" fmla="*/ 306962 h 3429000"/>
              <a:gd name="connsiteX24" fmla="*/ 5731430 w 12192000"/>
              <a:gd name="connsiteY24" fmla="*/ 22628 h 3429000"/>
              <a:gd name="connsiteX25" fmla="*/ 4163144 w 12192000"/>
              <a:gd name="connsiteY25" fmla="*/ 0 h 3429000"/>
              <a:gd name="connsiteX26" fmla="*/ 5274068 w 12192000"/>
              <a:gd name="connsiteY26" fmla="*/ 0 h 3429000"/>
              <a:gd name="connsiteX27" fmla="*/ 5207582 w 12192000"/>
              <a:gd name="connsiteY27" fmla="*/ 105792 h 3429000"/>
              <a:gd name="connsiteX28" fmla="*/ 4798979 w 12192000"/>
              <a:gd name="connsiteY28" fmla="*/ 556671 h 3429000"/>
              <a:gd name="connsiteX29" fmla="*/ 4173378 w 12192000"/>
              <a:gd name="connsiteY29" fmla="*/ 10825 h 3429000"/>
              <a:gd name="connsiteX30" fmla="*/ 2315091 w 12192000"/>
              <a:gd name="connsiteY30" fmla="*/ 0 h 3429000"/>
              <a:gd name="connsiteX31" fmla="*/ 3617106 w 12192000"/>
              <a:gd name="connsiteY31" fmla="*/ 0 h 3429000"/>
              <a:gd name="connsiteX32" fmla="*/ 3602691 w 12192000"/>
              <a:gd name="connsiteY32" fmla="*/ 16010 h 3429000"/>
              <a:gd name="connsiteX33" fmla="*/ 3127630 w 12192000"/>
              <a:gd name="connsiteY33" fmla="*/ 575274 h 3429000"/>
              <a:gd name="connsiteX34" fmla="*/ 2524281 w 12192000"/>
              <a:gd name="connsiteY34" fmla="*/ 213739 h 3429000"/>
              <a:gd name="connsiteX35" fmla="*/ 2249239 w 12192000"/>
              <a:gd name="connsiteY35" fmla="*/ 939361 h 3429000"/>
              <a:gd name="connsiteX36" fmla="*/ 2298849 w 12192000"/>
              <a:gd name="connsiteY36" fmla="*/ 174268 h 3429000"/>
              <a:gd name="connsiteX37" fmla="*/ 1757381 w 12192000"/>
              <a:gd name="connsiteY37" fmla="*/ 0 h 3429000"/>
              <a:gd name="connsiteX38" fmla="*/ 2018536 w 12192000"/>
              <a:gd name="connsiteY38" fmla="*/ 0 h 3429000"/>
              <a:gd name="connsiteX39" fmla="*/ 2009103 w 12192000"/>
              <a:gd name="connsiteY39" fmla="*/ 18109 h 3429000"/>
              <a:gd name="connsiteX40" fmla="*/ 1926551 w 12192000"/>
              <a:gd name="connsiteY40" fmla="*/ 118737 h 3429000"/>
              <a:gd name="connsiteX41" fmla="*/ 1778009 w 12192000"/>
              <a:gd name="connsiteY41" fmla="*/ 27046 h 3429000"/>
              <a:gd name="connsiteX42" fmla="*/ 0 w 12192000"/>
              <a:gd name="connsiteY42" fmla="*/ 0 h 3429000"/>
              <a:gd name="connsiteX43" fmla="*/ 1712808 w 12192000"/>
              <a:gd name="connsiteY43" fmla="*/ 0 h 3429000"/>
              <a:gd name="connsiteX44" fmla="*/ 1726207 w 12192000"/>
              <a:gd name="connsiteY44" fmla="*/ 17153 h 3429000"/>
              <a:gd name="connsiteX45" fmla="*/ 1941014 w 12192000"/>
              <a:gd name="connsiteY45" fmla="*/ 166029 h 3429000"/>
              <a:gd name="connsiteX46" fmla="*/ 2048608 w 12192000"/>
              <a:gd name="connsiteY46" fmla="*/ 15965 h 3429000"/>
              <a:gd name="connsiteX47" fmla="*/ 2055553 w 12192000"/>
              <a:gd name="connsiteY47" fmla="*/ 0 h 3429000"/>
              <a:gd name="connsiteX48" fmla="*/ 2277942 w 12192000"/>
              <a:gd name="connsiteY48" fmla="*/ 0 h 3429000"/>
              <a:gd name="connsiteX49" fmla="*/ 2275852 w 12192000"/>
              <a:gd name="connsiteY49" fmla="*/ 21887 h 3429000"/>
              <a:gd name="connsiteX50" fmla="*/ 2243389 w 12192000"/>
              <a:gd name="connsiteY50" fmla="*/ 1007761 h 3429000"/>
              <a:gd name="connsiteX51" fmla="*/ 2544525 w 12192000"/>
              <a:gd name="connsiteY51" fmla="*/ 247903 h 3429000"/>
              <a:gd name="connsiteX52" fmla="*/ 3142528 w 12192000"/>
              <a:gd name="connsiteY52" fmla="*/ 613380 h 3429000"/>
              <a:gd name="connsiteX53" fmla="*/ 3633115 w 12192000"/>
              <a:gd name="connsiteY53" fmla="*/ 29162 h 3429000"/>
              <a:gd name="connsiteX54" fmla="*/ 3659870 w 12192000"/>
              <a:gd name="connsiteY54" fmla="*/ 0 h 3429000"/>
              <a:gd name="connsiteX55" fmla="*/ 4104805 w 12192000"/>
              <a:gd name="connsiteY55" fmla="*/ 0 h 3429000"/>
              <a:gd name="connsiteX56" fmla="*/ 4154320 w 12192000"/>
              <a:gd name="connsiteY56" fmla="*/ 54312 h 3429000"/>
              <a:gd name="connsiteX57" fmla="*/ 4810749 w 12192000"/>
              <a:gd name="connsiteY57" fmla="*/ 585072 h 3429000"/>
              <a:gd name="connsiteX58" fmla="*/ 5229051 w 12192000"/>
              <a:gd name="connsiteY58" fmla="*/ 141900 h 3429000"/>
              <a:gd name="connsiteX59" fmla="*/ 5319866 w 12192000"/>
              <a:gd name="connsiteY59" fmla="*/ 0 h 3429000"/>
              <a:gd name="connsiteX60" fmla="*/ 5703665 w 12192000"/>
              <a:gd name="connsiteY60" fmla="*/ 0 h 3429000"/>
              <a:gd name="connsiteX61" fmla="*/ 5695202 w 12192000"/>
              <a:gd name="connsiteY61" fmla="*/ 41256 h 3429000"/>
              <a:gd name="connsiteX62" fmla="*/ 5689353 w 12192000"/>
              <a:gd name="connsiteY62" fmla="*/ 327264 h 3429000"/>
              <a:gd name="connsiteX63" fmla="*/ 6108930 w 12192000"/>
              <a:gd name="connsiteY63" fmla="*/ 136761 h 3429000"/>
              <a:gd name="connsiteX64" fmla="*/ 6204937 w 12192000"/>
              <a:gd name="connsiteY64" fmla="*/ 50719 h 3429000"/>
              <a:gd name="connsiteX65" fmla="*/ 6264428 w 12192000"/>
              <a:gd name="connsiteY65" fmla="*/ 0 h 3429000"/>
              <a:gd name="connsiteX66" fmla="*/ 6695208 w 12192000"/>
              <a:gd name="connsiteY66" fmla="*/ 0 h 3429000"/>
              <a:gd name="connsiteX67" fmla="*/ 6741130 w 12192000"/>
              <a:gd name="connsiteY67" fmla="*/ 47191 h 3429000"/>
              <a:gd name="connsiteX68" fmla="*/ 6771315 w 12192000"/>
              <a:gd name="connsiteY68" fmla="*/ 113240 h 3429000"/>
              <a:gd name="connsiteX69" fmla="*/ 6573445 w 12192000"/>
              <a:gd name="connsiteY69" fmla="*/ 399747 h 3429000"/>
              <a:gd name="connsiteX70" fmla="*/ 7172238 w 12192000"/>
              <a:gd name="connsiteY70" fmla="*/ 595668 h 3429000"/>
              <a:gd name="connsiteX71" fmla="*/ 7588445 w 12192000"/>
              <a:gd name="connsiteY71" fmla="*/ 446197 h 3429000"/>
              <a:gd name="connsiteX72" fmla="*/ 7794080 w 12192000"/>
              <a:gd name="connsiteY72" fmla="*/ 82268 h 3429000"/>
              <a:gd name="connsiteX73" fmla="*/ 7833269 w 12192000"/>
              <a:gd name="connsiteY73" fmla="*/ 0 h 3429000"/>
              <a:gd name="connsiteX74" fmla="*/ 8318038 w 12192000"/>
              <a:gd name="connsiteY74" fmla="*/ 0 h 3429000"/>
              <a:gd name="connsiteX75" fmla="*/ 8328134 w 12192000"/>
              <a:gd name="connsiteY75" fmla="*/ 24210 h 3429000"/>
              <a:gd name="connsiteX76" fmla="*/ 8397457 w 12192000"/>
              <a:gd name="connsiteY76" fmla="*/ 89184 h 3429000"/>
              <a:gd name="connsiteX77" fmla="*/ 8517703 w 12192000"/>
              <a:gd name="connsiteY77" fmla="*/ 26595 h 3429000"/>
              <a:gd name="connsiteX78" fmla="*/ 8541240 w 12192000"/>
              <a:gd name="connsiteY78" fmla="*/ 0 h 3429000"/>
              <a:gd name="connsiteX79" fmla="*/ 10055321 w 12192000"/>
              <a:gd name="connsiteY79" fmla="*/ 0 h 3429000"/>
              <a:gd name="connsiteX80" fmla="*/ 10093390 w 12192000"/>
              <a:gd name="connsiteY80" fmla="*/ 71724 h 3429000"/>
              <a:gd name="connsiteX81" fmla="*/ 10436774 w 12192000"/>
              <a:gd name="connsiteY81" fmla="*/ 608747 h 3429000"/>
              <a:gd name="connsiteX82" fmla="*/ 10677537 w 12192000"/>
              <a:gd name="connsiteY82" fmla="*/ 140702 h 3429000"/>
              <a:gd name="connsiteX83" fmla="*/ 11353177 w 12192000"/>
              <a:gd name="connsiteY83" fmla="*/ 301229 h 3429000"/>
              <a:gd name="connsiteX84" fmla="*/ 11659217 w 12192000"/>
              <a:gd name="connsiteY84" fmla="*/ 33755 h 3429000"/>
              <a:gd name="connsiteX85" fmla="*/ 11686836 w 12192000"/>
              <a:gd name="connsiteY85" fmla="*/ 0 h 3429000"/>
              <a:gd name="connsiteX86" fmla="*/ 12192000 w 12192000"/>
              <a:gd name="connsiteY86" fmla="*/ 0 h 3429000"/>
              <a:gd name="connsiteX87" fmla="*/ 12192000 w 12192000"/>
              <a:gd name="connsiteY87" fmla="*/ 3429000 h 3429000"/>
              <a:gd name="connsiteX88" fmla="*/ 0 w 12192000"/>
              <a:gd name="connsiteY88"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000" h="3429000">
                <a:moveTo>
                  <a:pt x="10091885" y="0"/>
                </a:moveTo>
                <a:lnTo>
                  <a:pt x="11637720" y="0"/>
                </a:lnTo>
                <a:lnTo>
                  <a:pt x="11597308" y="49109"/>
                </a:lnTo>
                <a:cubicBezTo>
                  <a:pt x="11517678" y="144355"/>
                  <a:pt x="11439088" y="229096"/>
                  <a:pt x="11367085" y="254484"/>
                </a:cubicBezTo>
                <a:cubicBezTo>
                  <a:pt x="11175077" y="322186"/>
                  <a:pt x="10950051" y="151676"/>
                  <a:pt x="10826401" y="117713"/>
                </a:cubicBezTo>
                <a:cubicBezTo>
                  <a:pt x="10702750" y="83750"/>
                  <a:pt x="10646515" y="76071"/>
                  <a:pt x="10586800" y="184488"/>
                </a:cubicBezTo>
                <a:cubicBezTo>
                  <a:pt x="10527084" y="292905"/>
                  <a:pt x="10567929" y="686701"/>
                  <a:pt x="10429347" y="573313"/>
                </a:cubicBezTo>
                <a:cubicBezTo>
                  <a:pt x="10360056" y="516619"/>
                  <a:pt x="10243484" y="284215"/>
                  <a:pt x="10118266" y="48542"/>
                </a:cubicBezTo>
                <a:close/>
                <a:moveTo>
                  <a:pt x="8357894" y="0"/>
                </a:moveTo>
                <a:lnTo>
                  <a:pt x="8503657" y="0"/>
                </a:lnTo>
                <a:lnTo>
                  <a:pt x="8485642" y="16505"/>
                </a:lnTo>
                <a:cubicBezTo>
                  <a:pt x="8457441" y="39564"/>
                  <a:pt x="8431076" y="52093"/>
                  <a:pt x="8407606" y="48525"/>
                </a:cubicBezTo>
                <a:cubicBezTo>
                  <a:pt x="8391959" y="46146"/>
                  <a:pt x="8378141" y="34003"/>
                  <a:pt x="8365633" y="14723"/>
                </a:cubicBezTo>
                <a:close/>
                <a:moveTo>
                  <a:pt x="6746758" y="0"/>
                </a:moveTo>
                <a:lnTo>
                  <a:pt x="7808488" y="0"/>
                </a:lnTo>
                <a:lnTo>
                  <a:pt x="7744856" y="129627"/>
                </a:lnTo>
                <a:cubicBezTo>
                  <a:pt x="7657791" y="299708"/>
                  <a:pt x="7565688" y="451017"/>
                  <a:pt x="7472814" y="510183"/>
                </a:cubicBezTo>
                <a:cubicBezTo>
                  <a:pt x="7225150" y="667961"/>
                  <a:pt x="6742366" y="477026"/>
                  <a:pt x="6632471" y="409117"/>
                </a:cubicBezTo>
                <a:cubicBezTo>
                  <a:pt x="6522575" y="341209"/>
                  <a:pt x="6834499" y="200763"/>
                  <a:pt x="6813442" y="102735"/>
                </a:cubicBezTo>
                <a:cubicBezTo>
                  <a:pt x="6808178" y="78228"/>
                  <a:pt x="6792313" y="49216"/>
                  <a:pt x="6768639" y="20016"/>
                </a:cubicBezTo>
                <a:close/>
                <a:moveTo>
                  <a:pt x="5736099" y="0"/>
                </a:moveTo>
                <a:lnTo>
                  <a:pt x="6206675" y="0"/>
                </a:lnTo>
                <a:lnTo>
                  <a:pt x="6146827" y="48704"/>
                </a:lnTo>
                <a:cubicBezTo>
                  <a:pt x="5972638" y="195999"/>
                  <a:pt x="5787498" y="369573"/>
                  <a:pt x="5723338" y="306962"/>
                </a:cubicBezTo>
                <a:cubicBezTo>
                  <a:pt x="5691259" y="275656"/>
                  <a:pt x="5704011" y="162960"/>
                  <a:pt x="5731430" y="22628"/>
                </a:cubicBezTo>
                <a:close/>
                <a:moveTo>
                  <a:pt x="4163144" y="0"/>
                </a:moveTo>
                <a:lnTo>
                  <a:pt x="5274068" y="0"/>
                </a:lnTo>
                <a:lnTo>
                  <a:pt x="5207582" y="105792"/>
                </a:lnTo>
                <a:cubicBezTo>
                  <a:pt x="5061265" y="330309"/>
                  <a:pt x="4915194" y="521233"/>
                  <a:pt x="4798979" y="556671"/>
                </a:cubicBezTo>
                <a:cubicBezTo>
                  <a:pt x="4566550" y="627548"/>
                  <a:pt x="4387281" y="252768"/>
                  <a:pt x="4173378" y="10825"/>
                </a:cubicBezTo>
                <a:close/>
                <a:moveTo>
                  <a:pt x="2315091" y="0"/>
                </a:moveTo>
                <a:lnTo>
                  <a:pt x="3617106" y="0"/>
                </a:lnTo>
                <a:lnTo>
                  <a:pt x="3602691" y="16010"/>
                </a:lnTo>
                <a:cubicBezTo>
                  <a:pt x="3428080" y="224079"/>
                  <a:pt x="3275588" y="535778"/>
                  <a:pt x="3127630" y="575274"/>
                </a:cubicBezTo>
                <a:cubicBezTo>
                  <a:pt x="2890897" y="638466"/>
                  <a:pt x="2735273" y="144674"/>
                  <a:pt x="2524281" y="213739"/>
                </a:cubicBezTo>
                <a:cubicBezTo>
                  <a:pt x="2313290" y="282805"/>
                  <a:pt x="2262150" y="1081057"/>
                  <a:pt x="2249239" y="939361"/>
                </a:cubicBezTo>
                <a:cubicBezTo>
                  <a:pt x="2229555" y="862861"/>
                  <a:pt x="2265446" y="518577"/>
                  <a:pt x="2298849" y="174268"/>
                </a:cubicBezTo>
                <a:close/>
                <a:moveTo>
                  <a:pt x="1757381" y="0"/>
                </a:moveTo>
                <a:lnTo>
                  <a:pt x="2018536" y="0"/>
                </a:lnTo>
                <a:lnTo>
                  <a:pt x="2009103" y="18109"/>
                </a:lnTo>
                <a:cubicBezTo>
                  <a:pt x="1979861" y="70346"/>
                  <a:pt x="1951835" y="107626"/>
                  <a:pt x="1926551" y="118737"/>
                </a:cubicBezTo>
                <a:cubicBezTo>
                  <a:pt x="1869019" y="121558"/>
                  <a:pt x="1822681" y="81559"/>
                  <a:pt x="1778009" y="27046"/>
                </a:cubicBezTo>
                <a:close/>
                <a:moveTo>
                  <a:pt x="0" y="0"/>
                </a:moveTo>
                <a:lnTo>
                  <a:pt x="1712808" y="0"/>
                </a:lnTo>
                <a:lnTo>
                  <a:pt x="1726207" y="17153"/>
                </a:lnTo>
                <a:cubicBezTo>
                  <a:pt x="1800118" y="110720"/>
                  <a:pt x="1874201" y="192946"/>
                  <a:pt x="1941014" y="166029"/>
                </a:cubicBezTo>
                <a:cubicBezTo>
                  <a:pt x="1974420" y="152570"/>
                  <a:pt x="2011297" y="94023"/>
                  <a:pt x="2048608" y="15965"/>
                </a:cubicBezTo>
                <a:lnTo>
                  <a:pt x="2055553" y="0"/>
                </a:lnTo>
                <a:lnTo>
                  <a:pt x="2277942" y="0"/>
                </a:lnTo>
                <a:lnTo>
                  <a:pt x="2275852" y="21887"/>
                </a:lnTo>
                <a:cubicBezTo>
                  <a:pt x="2234972" y="447387"/>
                  <a:pt x="2184963" y="964593"/>
                  <a:pt x="2243389" y="1007761"/>
                </a:cubicBezTo>
                <a:cubicBezTo>
                  <a:pt x="2316064" y="1052297"/>
                  <a:pt x="2353801" y="255499"/>
                  <a:pt x="2544525" y="247903"/>
                </a:cubicBezTo>
                <a:cubicBezTo>
                  <a:pt x="2735249" y="240306"/>
                  <a:pt x="2919422" y="676916"/>
                  <a:pt x="3142528" y="613380"/>
                </a:cubicBezTo>
                <a:cubicBezTo>
                  <a:pt x="3295913" y="569699"/>
                  <a:pt x="3457041" y="235379"/>
                  <a:pt x="3633115" y="29162"/>
                </a:cubicBezTo>
                <a:lnTo>
                  <a:pt x="3659870" y="0"/>
                </a:lnTo>
                <a:lnTo>
                  <a:pt x="4104805" y="0"/>
                </a:lnTo>
                <a:lnTo>
                  <a:pt x="4154320" y="54312"/>
                </a:lnTo>
                <a:cubicBezTo>
                  <a:pt x="4360417" y="292570"/>
                  <a:pt x="4581444" y="663916"/>
                  <a:pt x="4810749" y="585072"/>
                </a:cubicBezTo>
                <a:cubicBezTo>
                  <a:pt x="4935825" y="542066"/>
                  <a:pt x="5084430" y="357755"/>
                  <a:pt x="5229051" y="141900"/>
                </a:cubicBezTo>
                <a:lnTo>
                  <a:pt x="5319866" y="0"/>
                </a:lnTo>
                <a:lnTo>
                  <a:pt x="5703665" y="0"/>
                </a:lnTo>
                <a:lnTo>
                  <a:pt x="5695202" y="41256"/>
                </a:lnTo>
                <a:cubicBezTo>
                  <a:pt x="5667717" y="183831"/>
                  <a:pt x="5655958" y="298399"/>
                  <a:pt x="5689353" y="327264"/>
                </a:cubicBezTo>
                <a:cubicBezTo>
                  <a:pt x="5796219" y="419632"/>
                  <a:pt x="5980702" y="245350"/>
                  <a:pt x="6108930" y="136761"/>
                </a:cubicBezTo>
                <a:cubicBezTo>
                  <a:pt x="6140987" y="109614"/>
                  <a:pt x="6172960" y="79819"/>
                  <a:pt x="6204937" y="50719"/>
                </a:cubicBezTo>
                <a:lnTo>
                  <a:pt x="6264428" y="0"/>
                </a:lnTo>
                <a:lnTo>
                  <a:pt x="6695208" y="0"/>
                </a:lnTo>
                <a:lnTo>
                  <a:pt x="6741130" y="47191"/>
                </a:lnTo>
                <a:cubicBezTo>
                  <a:pt x="6757373" y="69696"/>
                  <a:pt x="6768056" y="92328"/>
                  <a:pt x="6771315" y="113240"/>
                </a:cubicBezTo>
                <a:cubicBezTo>
                  <a:pt x="6784348" y="196892"/>
                  <a:pt x="6506625" y="319342"/>
                  <a:pt x="6573445" y="399747"/>
                </a:cubicBezTo>
                <a:cubicBezTo>
                  <a:pt x="6640265" y="480151"/>
                  <a:pt x="7043505" y="595813"/>
                  <a:pt x="7172238" y="595668"/>
                </a:cubicBezTo>
                <a:cubicBezTo>
                  <a:pt x="7300972" y="595523"/>
                  <a:pt x="7428952" y="628803"/>
                  <a:pt x="7588445" y="446197"/>
                </a:cubicBezTo>
                <a:cubicBezTo>
                  <a:pt x="7648255" y="377720"/>
                  <a:pt x="7720289" y="235914"/>
                  <a:pt x="7794080" y="82268"/>
                </a:cubicBezTo>
                <a:lnTo>
                  <a:pt x="7833269" y="0"/>
                </a:lnTo>
                <a:lnTo>
                  <a:pt x="8318038" y="0"/>
                </a:lnTo>
                <a:lnTo>
                  <a:pt x="8328134" y="24210"/>
                </a:lnTo>
                <a:cubicBezTo>
                  <a:pt x="8346718" y="61863"/>
                  <a:pt x="8369120" y="86404"/>
                  <a:pt x="8397457" y="89184"/>
                </a:cubicBezTo>
                <a:cubicBezTo>
                  <a:pt x="8435240" y="92890"/>
                  <a:pt x="8475952" y="67524"/>
                  <a:pt x="8517703" y="26595"/>
                </a:cubicBezTo>
                <a:lnTo>
                  <a:pt x="8541240" y="0"/>
                </a:lnTo>
                <a:lnTo>
                  <a:pt x="10055321" y="0"/>
                </a:lnTo>
                <a:lnTo>
                  <a:pt x="10093390" y="71724"/>
                </a:lnTo>
                <a:cubicBezTo>
                  <a:pt x="10218629" y="311291"/>
                  <a:pt x="10340858" y="548684"/>
                  <a:pt x="10436774" y="608747"/>
                </a:cubicBezTo>
                <a:cubicBezTo>
                  <a:pt x="10628606" y="728871"/>
                  <a:pt x="10524803" y="191955"/>
                  <a:pt x="10677537" y="140702"/>
                </a:cubicBezTo>
                <a:cubicBezTo>
                  <a:pt x="10830270" y="89449"/>
                  <a:pt x="11147029" y="363002"/>
                  <a:pt x="11353177" y="301229"/>
                </a:cubicBezTo>
                <a:cubicBezTo>
                  <a:pt x="11456251" y="270343"/>
                  <a:pt x="11561970" y="151734"/>
                  <a:pt x="11659217" y="33755"/>
                </a:cubicBezTo>
                <a:lnTo>
                  <a:pt x="11686836" y="0"/>
                </a:lnTo>
                <a:lnTo>
                  <a:pt x="12192000" y="0"/>
                </a:lnTo>
                <a:lnTo>
                  <a:pt x="12192000" y="3429000"/>
                </a:lnTo>
                <a:lnTo>
                  <a:pt x="0" y="3429000"/>
                </a:lnTo>
                <a:close/>
              </a:path>
            </a:pathLst>
          </a:custGeom>
          <a:solidFill>
            <a:schemeClr val="bg2"/>
          </a:solidFill>
        </p:spPr>
        <p:txBody>
          <a:bodyPr wrap="square" tIns="720000" rIns="0" bIns="46800" anchor="t" anchorCtr="1">
            <a:noAutofit/>
          </a:bodyPr>
          <a:lstStyle>
            <a:lvl1pPr marL="2160000" indent="0" algn="ctr">
              <a:buNone/>
              <a:defRPr>
                <a:solidFill>
                  <a:schemeClr val="tx1"/>
                </a:solidFill>
              </a:defRPr>
            </a:lvl1pPr>
          </a:lstStyle>
          <a:p>
            <a:pPr lvl="0"/>
            <a:r>
              <a:rPr lang="nb-NO"/>
              <a:t>Klikk på ikonet for å legge til bilde</a:t>
            </a:r>
          </a:p>
        </p:txBody>
      </p:sp>
      <p:sp>
        <p:nvSpPr>
          <p:cNvPr id="14" name="Friform 13">
            <a:extLst>
              <a:ext uri="{FF2B5EF4-FFF2-40B4-BE49-F238E27FC236}">
                <a16:creationId xmlns:a16="http://schemas.microsoft.com/office/drawing/2014/main" id="{AD3C2B84-57C7-3B49-9BD5-200220E06CBA}"/>
              </a:ext>
            </a:extLst>
          </p:cNvPr>
          <p:cNvSpPr/>
          <p:nvPr userDrawn="1"/>
        </p:nvSpPr>
        <p:spPr>
          <a:xfrm rot="281918">
            <a:off x="-83454" y="2598048"/>
            <a:ext cx="12345572" cy="1188178"/>
          </a:xfrm>
          <a:custGeom>
            <a:avLst/>
            <a:gdLst>
              <a:gd name="connsiteX0" fmla="*/ 6578081 w 12345572"/>
              <a:gd name="connsiteY0" fmla="*/ 655375 h 1188178"/>
              <a:gd name="connsiteX1" fmla="*/ 6772015 w 12345572"/>
              <a:gd name="connsiteY1" fmla="*/ 710930 h 1188178"/>
              <a:gd name="connsiteX2" fmla="*/ 6855569 w 12345572"/>
              <a:gd name="connsiteY2" fmla="*/ 775632 h 1188178"/>
              <a:gd name="connsiteX3" fmla="*/ 6803296 w 12345572"/>
              <a:gd name="connsiteY3" fmla="*/ 779928 h 1188178"/>
              <a:gd name="connsiteX4" fmla="*/ 6776374 w 12345572"/>
              <a:gd name="connsiteY4" fmla="*/ 756457 h 1188178"/>
              <a:gd name="connsiteX5" fmla="*/ 6587751 w 12345572"/>
              <a:gd name="connsiteY5" fmla="*/ 687613 h 1188178"/>
              <a:gd name="connsiteX6" fmla="*/ 6399949 w 12345572"/>
              <a:gd name="connsiteY6" fmla="*/ 774301 h 1188178"/>
              <a:gd name="connsiteX7" fmla="*/ 6357935 w 12345572"/>
              <a:gd name="connsiteY7" fmla="*/ 816533 h 1188178"/>
              <a:gd name="connsiteX8" fmla="*/ 6299958 w 12345572"/>
              <a:gd name="connsiteY8" fmla="*/ 821298 h 1188178"/>
              <a:gd name="connsiteX9" fmla="*/ 6347856 w 12345572"/>
              <a:gd name="connsiteY9" fmla="*/ 775306 h 1188178"/>
              <a:gd name="connsiteX10" fmla="*/ 6510413 w 12345572"/>
              <a:gd name="connsiteY10" fmla="*/ 664684 h 1188178"/>
              <a:gd name="connsiteX11" fmla="*/ 6578081 w 12345572"/>
              <a:gd name="connsiteY11" fmla="*/ 655375 h 1188178"/>
              <a:gd name="connsiteX12" fmla="*/ 3979011 w 12345572"/>
              <a:gd name="connsiteY12" fmla="*/ 832570 h 1188178"/>
              <a:gd name="connsiteX13" fmla="*/ 4040578 w 12345572"/>
              <a:gd name="connsiteY13" fmla="*/ 833508 h 1188178"/>
              <a:gd name="connsiteX14" fmla="*/ 4224179 w 12345572"/>
              <a:gd name="connsiteY14" fmla="*/ 937673 h 1188178"/>
              <a:gd name="connsiteX15" fmla="*/ 4279534 w 12345572"/>
              <a:gd name="connsiteY15" fmla="*/ 987358 h 1188178"/>
              <a:gd name="connsiteX16" fmla="*/ 4221140 w 12345572"/>
              <a:gd name="connsiteY16" fmla="*/ 992158 h 1188178"/>
              <a:gd name="connsiteX17" fmla="*/ 4206852 w 12345572"/>
              <a:gd name="connsiteY17" fmla="*/ 978860 h 1188178"/>
              <a:gd name="connsiteX18" fmla="*/ 3981893 w 12345572"/>
              <a:gd name="connsiteY18" fmla="*/ 870538 h 1188178"/>
              <a:gd name="connsiteX19" fmla="*/ 3789913 w 12345572"/>
              <a:gd name="connsiteY19" fmla="*/ 996414 h 1188178"/>
              <a:gd name="connsiteX20" fmla="*/ 3764038 w 12345572"/>
              <a:gd name="connsiteY20" fmla="*/ 1029728 h 1188178"/>
              <a:gd name="connsiteX21" fmla="*/ 3721545 w 12345572"/>
              <a:gd name="connsiteY21" fmla="*/ 1033220 h 1188178"/>
              <a:gd name="connsiteX22" fmla="*/ 3762659 w 12345572"/>
              <a:gd name="connsiteY22" fmla="*/ 979251 h 1188178"/>
              <a:gd name="connsiteX23" fmla="*/ 3979011 w 12345572"/>
              <a:gd name="connsiteY23" fmla="*/ 832570 h 1188178"/>
              <a:gd name="connsiteX24" fmla="*/ 12037268 w 12345572"/>
              <a:gd name="connsiteY24" fmla="*/ 52753 h 1188178"/>
              <a:gd name="connsiteX25" fmla="*/ 12272043 w 12345572"/>
              <a:gd name="connsiteY25" fmla="*/ 228842 h 1188178"/>
              <a:gd name="connsiteX26" fmla="*/ 12345572 w 12345572"/>
              <a:gd name="connsiteY26" fmla="*/ 324403 h 1188178"/>
              <a:gd name="connsiteX27" fmla="*/ 12298662 w 12345572"/>
              <a:gd name="connsiteY27" fmla="*/ 328259 h 1188178"/>
              <a:gd name="connsiteX28" fmla="*/ 12261940 w 12345572"/>
              <a:gd name="connsiteY28" fmla="*/ 284474 h 1188178"/>
              <a:gd name="connsiteX29" fmla="*/ 11978253 w 12345572"/>
              <a:gd name="connsiteY29" fmla="*/ 116362 h 1188178"/>
              <a:gd name="connsiteX30" fmla="*/ 11809314 w 12345572"/>
              <a:gd name="connsiteY30" fmla="*/ 307550 h 1188178"/>
              <a:gd name="connsiteX31" fmla="*/ 11764769 w 12345572"/>
              <a:gd name="connsiteY31" fmla="*/ 372140 h 1188178"/>
              <a:gd name="connsiteX32" fmla="*/ 11715784 w 12345572"/>
              <a:gd name="connsiteY32" fmla="*/ 376166 h 1188178"/>
              <a:gd name="connsiteX33" fmla="*/ 11756626 w 12345572"/>
              <a:gd name="connsiteY33" fmla="*/ 317299 h 1188178"/>
              <a:gd name="connsiteX34" fmla="*/ 12037268 w 12345572"/>
              <a:gd name="connsiteY34" fmla="*/ 52753 h 1188178"/>
              <a:gd name="connsiteX35" fmla="*/ 9684327 w 12345572"/>
              <a:gd name="connsiteY35" fmla="*/ 645 h 1188178"/>
              <a:gd name="connsiteX36" fmla="*/ 9804613 w 12345572"/>
              <a:gd name="connsiteY36" fmla="*/ 28218 h 1188178"/>
              <a:gd name="connsiteX37" fmla="*/ 10102024 w 12345572"/>
              <a:gd name="connsiteY37" fmla="*/ 374727 h 1188178"/>
              <a:gd name="connsiteX38" fmla="*/ 10185349 w 12345572"/>
              <a:gd name="connsiteY38" fmla="*/ 501954 h 1188178"/>
              <a:gd name="connsiteX39" fmla="*/ 10148812 w 12345572"/>
              <a:gd name="connsiteY39" fmla="*/ 504957 h 1188178"/>
              <a:gd name="connsiteX40" fmla="*/ 10079710 w 12345572"/>
              <a:gd name="connsiteY40" fmla="*/ 397140 h 1188178"/>
              <a:gd name="connsiteX41" fmla="*/ 9782757 w 12345572"/>
              <a:gd name="connsiteY41" fmla="*/ 47578 h 1188178"/>
              <a:gd name="connsiteX42" fmla="*/ 9215510 w 12345572"/>
              <a:gd name="connsiteY42" fmla="*/ 357140 h 1188178"/>
              <a:gd name="connsiteX43" fmla="*/ 8930893 w 12345572"/>
              <a:gd name="connsiteY43" fmla="*/ 198968 h 1188178"/>
              <a:gd name="connsiteX44" fmla="*/ 8671074 w 12345572"/>
              <a:gd name="connsiteY44" fmla="*/ 573960 h 1188178"/>
              <a:gd name="connsiteX45" fmla="*/ 8629245 w 12345572"/>
              <a:gd name="connsiteY45" fmla="*/ 629852 h 1188178"/>
              <a:gd name="connsiteX46" fmla="*/ 8590248 w 12345572"/>
              <a:gd name="connsiteY46" fmla="*/ 633057 h 1188178"/>
              <a:gd name="connsiteX47" fmla="*/ 8607701 w 12345572"/>
              <a:gd name="connsiteY47" fmla="*/ 614212 h 1188178"/>
              <a:gd name="connsiteX48" fmla="*/ 8927725 w 12345572"/>
              <a:gd name="connsiteY48" fmla="*/ 173006 h 1188178"/>
              <a:gd name="connsiteX49" fmla="*/ 9253069 w 12345572"/>
              <a:gd name="connsiteY49" fmla="*/ 306289 h 1188178"/>
              <a:gd name="connsiteX50" fmla="*/ 9684327 w 12345572"/>
              <a:gd name="connsiteY50" fmla="*/ 645 h 1188178"/>
              <a:gd name="connsiteX51" fmla="*/ 8196783 w 12345572"/>
              <a:gd name="connsiteY51" fmla="*/ 112188 h 1188178"/>
              <a:gd name="connsiteX52" fmla="*/ 8440868 w 12345572"/>
              <a:gd name="connsiteY52" fmla="*/ 618529 h 1188178"/>
              <a:gd name="connsiteX53" fmla="*/ 8457052 w 12345572"/>
              <a:gd name="connsiteY53" fmla="*/ 644004 h 1188178"/>
              <a:gd name="connsiteX54" fmla="*/ 8416519 w 12345572"/>
              <a:gd name="connsiteY54" fmla="*/ 647336 h 1188178"/>
              <a:gd name="connsiteX55" fmla="*/ 8404087 w 12345572"/>
              <a:gd name="connsiteY55" fmla="*/ 623287 h 1188178"/>
              <a:gd name="connsiteX56" fmla="*/ 8183629 w 12345572"/>
              <a:gd name="connsiteY56" fmla="*/ 157306 h 1188178"/>
              <a:gd name="connsiteX57" fmla="*/ 7958348 w 12345572"/>
              <a:gd name="connsiteY57" fmla="*/ 604179 h 1188178"/>
              <a:gd name="connsiteX58" fmla="*/ 7926707 w 12345572"/>
              <a:gd name="connsiteY58" fmla="*/ 687594 h 1188178"/>
              <a:gd name="connsiteX59" fmla="*/ 7901900 w 12345572"/>
              <a:gd name="connsiteY59" fmla="*/ 689633 h 1188178"/>
              <a:gd name="connsiteX60" fmla="*/ 7922872 w 12345572"/>
              <a:gd name="connsiteY60" fmla="*/ 636246 h 1188178"/>
              <a:gd name="connsiteX61" fmla="*/ 8169845 w 12345572"/>
              <a:gd name="connsiteY61" fmla="*/ 120730 h 1188178"/>
              <a:gd name="connsiteX62" fmla="*/ 8196783 w 12345572"/>
              <a:gd name="connsiteY62" fmla="*/ 112188 h 1188178"/>
              <a:gd name="connsiteX63" fmla="*/ 2385698 w 12345572"/>
              <a:gd name="connsiteY63" fmla="*/ 524540 h 1188178"/>
              <a:gd name="connsiteX64" fmla="*/ 2399981 w 12345572"/>
              <a:gd name="connsiteY64" fmla="*/ 541354 h 1188178"/>
              <a:gd name="connsiteX65" fmla="*/ 2430892 w 12345572"/>
              <a:gd name="connsiteY65" fmla="*/ 1051727 h 1188178"/>
              <a:gd name="connsiteX66" fmla="*/ 2429935 w 12345572"/>
              <a:gd name="connsiteY66" fmla="*/ 1139379 h 1188178"/>
              <a:gd name="connsiteX67" fmla="*/ 2392893 w 12345572"/>
              <a:gd name="connsiteY67" fmla="*/ 1142423 h 1188178"/>
              <a:gd name="connsiteX68" fmla="*/ 2394350 w 12345572"/>
              <a:gd name="connsiteY68" fmla="*/ 1031992 h 1188178"/>
              <a:gd name="connsiteX69" fmla="*/ 2386288 w 12345572"/>
              <a:gd name="connsiteY69" fmla="*/ 610912 h 1188178"/>
              <a:gd name="connsiteX70" fmla="*/ 2210934 w 12345572"/>
              <a:gd name="connsiteY70" fmla="*/ 1036920 h 1188178"/>
              <a:gd name="connsiteX71" fmla="*/ 2168716 w 12345572"/>
              <a:gd name="connsiteY71" fmla="*/ 1160849 h 1188178"/>
              <a:gd name="connsiteX72" fmla="*/ 2131182 w 12345572"/>
              <a:gd name="connsiteY72" fmla="*/ 1163934 h 1188178"/>
              <a:gd name="connsiteX73" fmla="*/ 2151379 w 12345572"/>
              <a:gd name="connsiteY73" fmla="*/ 1115926 h 1188178"/>
              <a:gd name="connsiteX74" fmla="*/ 2385698 w 12345572"/>
              <a:gd name="connsiteY74" fmla="*/ 524540 h 1188178"/>
              <a:gd name="connsiteX75" fmla="*/ 5847314 w 12345572"/>
              <a:gd name="connsiteY75" fmla="*/ 116089 h 1188178"/>
              <a:gd name="connsiteX76" fmla="*/ 5847503 w 12345572"/>
              <a:gd name="connsiteY76" fmla="*/ 786292 h 1188178"/>
              <a:gd name="connsiteX77" fmla="*/ 5838600 w 12345572"/>
              <a:gd name="connsiteY77" fmla="*/ 859217 h 1188178"/>
              <a:gd name="connsiteX78" fmla="*/ 5806285 w 12345572"/>
              <a:gd name="connsiteY78" fmla="*/ 861873 h 1188178"/>
              <a:gd name="connsiteX79" fmla="*/ 5812985 w 12345572"/>
              <a:gd name="connsiteY79" fmla="*/ 806455 h 1188178"/>
              <a:gd name="connsiteX80" fmla="*/ 5838125 w 12345572"/>
              <a:gd name="connsiteY80" fmla="*/ 157306 h 1188178"/>
              <a:gd name="connsiteX81" fmla="*/ 5469394 w 12345572"/>
              <a:gd name="connsiteY81" fmla="*/ 801367 h 1188178"/>
              <a:gd name="connsiteX82" fmla="*/ 5420528 w 12345572"/>
              <a:gd name="connsiteY82" fmla="*/ 893579 h 1188178"/>
              <a:gd name="connsiteX83" fmla="*/ 5374970 w 12345572"/>
              <a:gd name="connsiteY83" fmla="*/ 897324 h 1188178"/>
              <a:gd name="connsiteX84" fmla="*/ 5447327 w 12345572"/>
              <a:gd name="connsiteY84" fmla="*/ 758026 h 1188178"/>
              <a:gd name="connsiteX85" fmla="*/ 5847314 w 12345572"/>
              <a:gd name="connsiteY85" fmla="*/ 116089 h 1188178"/>
              <a:gd name="connsiteX86" fmla="*/ 910894 w 12345572"/>
              <a:gd name="connsiteY86" fmla="*/ 362554 h 1188178"/>
              <a:gd name="connsiteX87" fmla="*/ 1060362 w 12345572"/>
              <a:gd name="connsiteY87" fmla="*/ 427167 h 1188178"/>
              <a:gd name="connsiteX88" fmla="*/ 1261621 w 12345572"/>
              <a:gd name="connsiteY88" fmla="*/ 1131074 h 1188178"/>
              <a:gd name="connsiteX89" fmla="*/ 1622741 w 12345572"/>
              <a:gd name="connsiteY89" fmla="*/ 961978 h 1188178"/>
              <a:gd name="connsiteX90" fmla="*/ 1847861 w 12345572"/>
              <a:gd name="connsiteY90" fmla="*/ 1148338 h 1188178"/>
              <a:gd name="connsiteX91" fmla="*/ 1880492 w 12345572"/>
              <a:gd name="connsiteY91" fmla="*/ 1184538 h 1188178"/>
              <a:gd name="connsiteX92" fmla="*/ 1836206 w 12345572"/>
              <a:gd name="connsiteY92" fmla="*/ 1188178 h 1188178"/>
              <a:gd name="connsiteX93" fmla="*/ 1783620 w 12345572"/>
              <a:gd name="connsiteY93" fmla="*/ 1131180 h 1188178"/>
              <a:gd name="connsiteX94" fmla="*/ 1613688 w 12345572"/>
              <a:gd name="connsiteY94" fmla="*/ 998509 h 1188178"/>
              <a:gd name="connsiteX95" fmla="*/ 1261803 w 12345572"/>
              <a:gd name="connsiteY95" fmla="*/ 1172381 h 1188178"/>
              <a:gd name="connsiteX96" fmla="*/ 1097029 w 12345572"/>
              <a:gd name="connsiteY96" fmla="*/ 743341 h 1188178"/>
              <a:gd name="connsiteX97" fmla="*/ 900365 w 12345572"/>
              <a:gd name="connsiteY97" fmla="*/ 404194 h 1188178"/>
              <a:gd name="connsiteX98" fmla="*/ 95693 w 12345572"/>
              <a:gd name="connsiteY98" fmla="*/ 971122 h 1188178"/>
              <a:gd name="connsiteX99" fmla="*/ 86503 w 12345572"/>
              <a:gd name="connsiteY99" fmla="*/ 942826 h 1188178"/>
              <a:gd name="connsiteX100" fmla="*/ 699697 w 12345572"/>
              <a:gd name="connsiteY100" fmla="*/ 472069 h 1188178"/>
              <a:gd name="connsiteX101" fmla="*/ 910894 w 12345572"/>
              <a:gd name="connsiteY101" fmla="*/ 362554 h 118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345572" h="1188178">
                <a:moveTo>
                  <a:pt x="6578081" y="655375"/>
                </a:moveTo>
                <a:cubicBezTo>
                  <a:pt x="6646169" y="654550"/>
                  <a:pt x="6714340" y="677650"/>
                  <a:pt x="6772015" y="710930"/>
                </a:cubicBezTo>
                <a:lnTo>
                  <a:pt x="6855569" y="775632"/>
                </a:lnTo>
                <a:lnTo>
                  <a:pt x="6803296" y="779928"/>
                </a:lnTo>
                <a:lnTo>
                  <a:pt x="6776374" y="756457"/>
                </a:lnTo>
                <a:cubicBezTo>
                  <a:pt x="6722214" y="719953"/>
                  <a:pt x="6653976" y="692511"/>
                  <a:pt x="6587751" y="687613"/>
                </a:cubicBezTo>
                <a:cubicBezTo>
                  <a:pt x="6521525" y="682715"/>
                  <a:pt x="6459891" y="720475"/>
                  <a:pt x="6399949" y="774301"/>
                </a:cubicBezTo>
                <a:lnTo>
                  <a:pt x="6357935" y="816533"/>
                </a:lnTo>
                <a:lnTo>
                  <a:pt x="6299958" y="821298"/>
                </a:lnTo>
                <a:lnTo>
                  <a:pt x="6347856" y="775306"/>
                </a:lnTo>
                <a:cubicBezTo>
                  <a:pt x="6409310" y="719570"/>
                  <a:pt x="6465842" y="676886"/>
                  <a:pt x="6510413" y="664684"/>
                </a:cubicBezTo>
                <a:cubicBezTo>
                  <a:pt x="6532699" y="658583"/>
                  <a:pt x="6555385" y="655650"/>
                  <a:pt x="6578081" y="655375"/>
                </a:cubicBezTo>
                <a:close/>
                <a:moveTo>
                  <a:pt x="3979011" y="832570"/>
                </a:moveTo>
                <a:cubicBezTo>
                  <a:pt x="3998971" y="829878"/>
                  <a:pt x="4019477" y="830066"/>
                  <a:pt x="4040578" y="833508"/>
                </a:cubicBezTo>
                <a:cubicBezTo>
                  <a:pt x="4103882" y="850657"/>
                  <a:pt x="4164874" y="888419"/>
                  <a:pt x="4224179" y="937673"/>
                </a:cubicBezTo>
                <a:lnTo>
                  <a:pt x="4279534" y="987358"/>
                </a:lnTo>
                <a:lnTo>
                  <a:pt x="4221140" y="992158"/>
                </a:lnTo>
                <a:lnTo>
                  <a:pt x="4206852" y="978860"/>
                </a:lnTo>
                <a:cubicBezTo>
                  <a:pt x="4126931" y="909085"/>
                  <a:pt x="4051072" y="863669"/>
                  <a:pt x="3981893" y="870538"/>
                </a:cubicBezTo>
                <a:cubicBezTo>
                  <a:pt x="3912714" y="877407"/>
                  <a:pt x="3849386" y="926045"/>
                  <a:pt x="3789913" y="996414"/>
                </a:cubicBezTo>
                <a:lnTo>
                  <a:pt x="3764038" y="1029728"/>
                </a:lnTo>
                <a:lnTo>
                  <a:pt x="3721545" y="1033220"/>
                </a:lnTo>
                <a:lnTo>
                  <a:pt x="3762659" y="979251"/>
                </a:lnTo>
                <a:cubicBezTo>
                  <a:pt x="3828087" y="900192"/>
                  <a:pt x="3899174" y="843338"/>
                  <a:pt x="3979011" y="832570"/>
                </a:cubicBezTo>
                <a:close/>
                <a:moveTo>
                  <a:pt x="12037268" y="52753"/>
                </a:moveTo>
                <a:cubicBezTo>
                  <a:pt x="12105176" y="52625"/>
                  <a:pt x="12190251" y="130016"/>
                  <a:pt x="12272043" y="228842"/>
                </a:cubicBezTo>
                <a:lnTo>
                  <a:pt x="12345572" y="324403"/>
                </a:lnTo>
                <a:lnTo>
                  <a:pt x="12298662" y="328259"/>
                </a:lnTo>
                <a:lnTo>
                  <a:pt x="12261940" y="284474"/>
                </a:lnTo>
                <a:cubicBezTo>
                  <a:pt x="12169704" y="174132"/>
                  <a:pt x="12111509" y="48488"/>
                  <a:pt x="11978253" y="116362"/>
                </a:cubicBezTo>
                <a:cubicBezTo>
                  <a:pt x="11928282" y="141815"/>
                  <a:pt x="11871428" y="218055"/>
                  <a:pt x="11809314" y="307550"/>
                </a:cubicBezTo>
                <a:lnTo>
                  <a:pt x="11764769" y="372140"/>
                </a:lnTo>
                <a:lnTo>
                  <a:pt x="11715784" y="376166"/>
                </a:lnTo>
                <a:lnTo>
                  <a:pt x="11756626" y="317299"/>
                </a:lnTo>
                <a:cubicBezTo>
                  <a:pt x="11851970" y="179933"/>
                  <a:pt x="11946725" y="52924"/>
                  <a:pt x="12037268" y="52753"/>
                </a:cubicBezTo>
                <a:close/>
                <a:moveTo>
                  <a:pt x="9684327" y="645"/>
                </a:moveTo>
                <a:cubicBezTo>
                  <a:pt x="9723472" y="-2439"/>
                  <a:pt x="9763648" y="5334"/>
                  <a:pt x="9804613" y="28218"/>
                </a:cubicBezTo>
                <a:cubicBezTo>
                  <a:pt x="9886544" y="73985"/>
                  <a:pt x="9993083" y="213211"/>
                  <a:pt x="10102024" y="374727"/>
                </a:cubicBezTo>
                <a:lnTo>
                  <a:pt x="10185349" y="501954"/>
                </a:lnTo>
                <a:lnTo>
                  <a:pt x="10148812" y="504957"/>
                </a:lnTo>
                <a:lnTo>
                  <a:pt x="10079710" y="397140"/>
                </a:lnTo>
                <a:cubicBezTo>
                  <a:pt x="9971947" y="233137"/>
                  <a:pt x="9867680" y="92336"/>
                  <a:pt x="9782757" y="47578"/>
                </a:cubicBezTo>
                <a:cubicBezTo>
                  <a:pt x="9556297" y="-71777"/>
                  <a:pt x="9357487" y="331908"/>
                  <a:pt x="9215510" y="357140"/>
                </a:cubicBezTo>
                <a:cubicBezTo>
                  <a:pt x="9073533" y="382372"/>
                  <a:pt x="9050270" y="138075"/>
                  <a:pt x="8930893" y="198968"/>
                </a:cubicBezTo>
                <a:cubicBezTo>
                  <a:pt x="8856282" y="237027"/>
                  <a:pt x="8765637" y="432953"/>
                  <a:pt x="8671074" y="573960"/>
                </a:cubicBezTo>
                <a:lnTo>
                  <a:pt x="8629245" y="629852"/>
                </a:lnTo>
                <a:lnTo>
                  <a:pt x="8590248" y="633057"/>
                </a:lnTo>
                <a:lnTo>
                  <a:pt x="8607701" y="614212"/>
                </a:lnTo>
                <a:cubicBezTo>
                  <a:pt x="8714884" y="487165"/>
                  <a:pt x="8834346" y="219863"/>
                  <a:pt x="8927725" y="173006"/>
                </a:cubicBezTo>
                <a:cubicBezTo>
                  <a:pt x="9052231" y="110530"/>
                  <a:pt x="9116019" y="398659"/>
                  <a:pt x="9253069" y="306289"/>
                </a:cubicBezTo>
                <a:cubicBezTo>
                  <a:pt x="9364423" y="231238"/>
                  <a:pt x="9514699" y="14006"/>
                  <a:pt x="9684327" y="645"/>
                </a:cubicBezTo>
                <a:close/>
                <a:moveTo>
                  <a:pt x="8196783" y="112188"/>
                </a:moveTo>
                <a:cubicBezTo>
                  <a:pt x="8300705" y="109603"/>
                  <a:pt x="8360484" y="470061"/>
                  <a:pt x="8440868" y="618529"/>
                </a:cubicBezTo>
                <a:lnTo>
                  <a:pt x="8457052" y="644004"/>
                </a:lnTo>
                <a:lnTo>
                  <a:pt x="8416519" y="647336"/>
                </a:lnTo>
                <a:lnTo>
                  <a:pt x="8404087" y="623287"/>
                </a:lnTo>
                <a:cubicBezTo>
                  <a:pt x="8324320" y="447501"/>
                  <a:pt x="8280760" y="104546"/>
                  <a:pt x="8183629" y="157306"/>
                </a:cubicBezTo>
                <a:cubicBezTo>
                  <a:pt x="8118875" y="192480"/>
                  <a:pt x="8039518" y="390535"/>
                  <a:pt x="7958348" y="604179"/>
                </a:cubicBezTo>
                <a:lnTo>
                  <a:pt x="7926707" y="687594"/>
                </a:lnTo>
                <a:lnTo>
                  <a:pt x="7901900" y="689633"/>
                </a:lnTo>
                <a:lnTo>
                  <a:pt x="7922872" y="636246"/>
                </a:lnTo>
                <a:cubicBezTo>
                  <a:pt x="8014424" y="395344"/>
                  <a:pt x="8095359" y="165454"/>
                  <a:pt x="8169845" y="120730"/>
                </a:cubicBezTo>
                <a:cubicBezTo>
                  <a:pt x="8179156" y="115139"/>
                  <a:pt x="8188122" y="112403"/>
                  <a:pt x="8196783" y="112188"/>
                </a:cubicBezTo>
                <a:close/>
                <a:moveTo>
                  <a:pt x="2385698" y="524540"/>
                </a:moveTo>
                <a:cubicBezTo>
                  <a:pt x="2390736" y="526650"/>
                  <a:pt x="2395504" y="532115"/>
                  <a:pt x="2399981" y="541354"/>
                </a:cubicBezTo>
                <a:cubicBezTo>
                  <a:pt x="2426842" y="596789"/>
                  <a:pt x="2432092" y="805110"/>
                  <a:pt x="2430892" y="1051727"/>
                </a:cubicBezTo>
                <a:lnTo>
                  <a:pt x="2429935" y="1139379"/>
                </a:lnTo>
                <a:lnTo>
                  <a:pt x="2392893" y="1142423"/>
                </a:lnTo>
                <a:lnTo>
                  <a:pt x="2394350" y="1031992"/>
                </a:lnTo>
                <a:cubicBezTo>
                  <a:pt x="2396781" y="830364"/>
                  <a:pt x="2397045" y="666110"/>
                  <a:pt x="2386288" y="610912"/>
                </a:cubicBezTo>
                <a:cubicBezTo>
                  <a:pt x="2347714" y="526106"/>
                  <a:pt x="2284419" y="802173"/>
                  <a:pt x="2210934" y="1036920"/>
                </a:cubicBezTo>
                <a:lnTo>
                  <a:pt x="2168716" y="1160849"/>
                </a:lnTo>
                <a:lnTo>
                  <a:pt x="2131182" y="1163934"/>
                </a:lnTo>
                <a:lnTo>
                  <a:pt x="2151379" y="1115926"/>
                </a:lnTo>
                <a:cubicBezTo>
                  <a:pt x="2242271" y="884177"/>
                  <a:pt x="2330282" y="501339"/>
                  <a:pt x="2385698" y="524540"/>
                </a:cubicBezTo>
                <a:close/>
                <a:moveTo>
                  <a:pt x="5847314" y="116089"/>
                </a:moveTo>
                <a:cubicBezTo>
                  <a:pt x="5955364" y="110711"/>
                  <a:pt x="5886994" y="483569"/>
                  <a:pt x="5847503" y="786292"/>
                </a:cubicBezTo>
                <a:lnTo>
                  <a:pt x="5838600" y="859217"/>
                </a:lnTo>
                <a:lnTo>
                  <a:pt x="5806285" y="861873"/>
                </a:lnTo>
                <a:lnTo>
                  <a:pt x="5812985" y="806455"/>
                </a:lnTo>
                <a:cubicBezTo>
                  <a:pt x="5853147" y="499190"/>
                  <a:pt x="5927139" y="123044"/>
                  <a:pt x="5838125" y="157306"/>
                </a:cubicBezTo>
                <a:cubicBezTo>
                  <a:pt x="5766914" y="184716"/>
                  <a:pt x="5629441" y="487616"/>
                  <a:pt x="5469394" y="801367"/>
                </a:cubicBezTo>
                <a:lnTo>
                  <a:pt x="5420528" y="893579"/>
                </a:lnTo>
                <a:lnTo>
                  <a:pt x="5374970" y="897324"/>
                </a:lnTo>
                <a:lnTo>
                  <a:pt x="5447327" y="758026"/>
                </a:lnTo>
                <a:cubicBezTo>
                  <a:pt x="5612116" y="432273"/>
                  <a:pt x="5760875" y="120392"/>
                  <a:pt x="5847314" y="116089"/>
                </a:cubicBezTo>
                <a:close/>
                <a:moveTo>
                  <a:pt x="910894" y="362554"/>
                </a:moveTo>
                <a:cubicBezTo>
                  <a:pt x="970770" y="350617"/>
                  <a:pt x="1020359" y="367700"/>
                  <a:pt x="1060362" y="427167"/>
                </a:cubicBezTo>
                <a:cubicBezTo>
                  <a:pt x="1122171" y="596142"/>
                  <a:pt x="1171682" y="1082124"/>
                  <a:pt x="1261621" y="1131074"/>
                </a:cubicBezTo>
                <a:cubicBezTo>
                  <a:pt x="1392503" y="1125433"/>
                  <a:pt x="1493201" y="934546"/>
                  <a:pt x="1622741" y="961978"/>
                </a:cubicBezTo>
                <a:cubicBezTo>
                  <a:pt x="1712532" y="987067"/>
                  <a:pt x="1781903" y="1072093"/>
                  <a:pt x="1847861" y="1148338"/>
                </a:cubicBezTo>
                <a:lnTo>
                  <a:pt x="1880492" y="1184538"/>
                </a:lnTo>
                <a:lnTo>
                  <a:pt x="1836206" y="1188178"/>
                </a:lnTo>
                <a:lnTo>
                  <a:pt x="1783620" y="1131180"/>
                </a:lnTo>
                <a:cubicBezTo>
                  <a:pt x="1723064" y="1066078"/>
                  <a:pt x="1664250" y="1008233"/>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ubicBezTo>
                  <a:pt x="780852" y="415450"/>
                  <a:pt x="851017" y="374491"/>
                  <a:pt x="910894" y="3625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6" name="Plassholder for tekst 2">
            <a:extLst>
              <a:ext uri="{FF2B5EF4-FFF2-40B4-BE49-F238E27FC236}">
                <a16:creationId xmlns:a16="http://schemas.microsoft.com/office/drawing/2014/main" id="{CEEEC88D-CA58-E842-BEF3-8726EE023DFD}"/>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7" name="Bilde 6">
            <a:extLst>
              <a:ext uri="{FF2B5EF4-FFF2-40B4-BE49-F238E27FC236}">
                <a16:creationId xmlns:a16="http://schemas.microsoft.com/office/drawing/2014/main" id="{EC9BA5C1-F3CA-A648-A1D9-A1FD854424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1230061596"/>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1"/>
        </a:solidFill>
        <a:effectLst/>
      </p:bgPr>
    </p:bg>
    <p:spTree>
      <p:nvGrpSpPr>
        <p:cNvPr id="1" name=""/>
        <p:cNvGrpSpPr/>
        <p:nvPr/>
      </p:nvGrpSpPr>
      <p:grpSpPr>
        <a:xfrm>
          <a:off x="0" y="0"/>
          <a:ext cx="0" cy="0"/>
          <a:chOff x="0" y="0"/>
          <a:chExt cx="0" cy="0"/>
        </a:xfrm>
      </p:grpSpPr>
      <p:sp>
        <p:nvSpPr>
          <p:cNvPr id="5" name="Plassholder for innhold 2">
            <a:extLst>
              <a:ext uri="{FF2B5EF4-FFF2-40B4-BE49-F238E27FC236}">
                <a16:creationId xmlns:a16="http://schemas.microsoft.com/office/drawing/2014/main" id="{F692C0B6-9C42-D345-8629-9E0FF19F905B}"/>
              </a:ext>
            </a:extLst>
          </p:cNvPr>
          <p:cNvSpPr>
            <a:spLocks noGrp="1"/>
          </p:cNvSpPr>
          <p:nvPr>
            <p:ph idx="10"/>
          </p:nvPr>
        </p:nvSpPr>
        <p:spPr>
          <a:xfrm>
            <a:off x="1121663" y="2049289"/>
            <a:ext cx="7732059" cy="3507722"/>
          </a:xfrm>
        </p:spPr>
        <p:txBody>
          <a:bodyPr>
            <a:normAutofit/>
          </a:bodyPr>
          <a:lstStyle>
            <a:lvl1pPr marL="342900" indent="-342900">
              <a:spcAft>
                <a:spcPts val="600"/>
              </a:spcAft>
              <a:buClr>
                <a:schemeClr val="accent3"/>
              </a:buClr>
              <a:buSzPct val="100000"/>
              <a:buFont typeface="+mj-lt"/>
              <a:buAutoNum type="arabicPeriod"/>
              <a:defRPr sz="1800">
                <a:solidFill>
                  <a:schemeClr val="bg1"/>
                </a:solidFill>
              </a:defRPr>
            </a:lvl1pPr>
            <a:lvl2pPr marL="577800" indent="-228600">
              <a:spcAft>
                <a:spcPts val="600"/>
              </a:spcAft>
              <a:buClr>
                <a:schemeClr val="accent3"/>
              </a:buClr>
              <a:buSzPct val="100000"/>
              <a:buFont typeface="+mj-lt"/>
              <a:buAutoNum type="alphaLcParenR"/>
              <a:defRPr sz="15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a:t>Klikk for å redigere tekststiler i malen</a:t>
            </a:r>
          </a:p>
          <a:p>
            <a:pPr lvl="1"/>
            <a:r>
              <a:rPr lang="nb-NO"/>
              <a:t>Andre nivå</a:t>
            </a:r>
          </a:p>
        </p:txBody>
      </p:sp>
      <p:sp>
        <p:nvSpPr>
          <p:cNvPr id="6" name="TekstSylinder 5">
            <a:extLst>
              <a:ext uri="{FF2B5EF4-FFF2-40B4-BE49-F238E27FC236}">
                <a16:creationId xmlns:a16="http://schemas.microsoft.com/office/drawing/2014/main" id="{2DE1CEFF-EE98-E246-A2CE-CC8C473ED74F}"/>
              </a:ext>
            </a:extLst>
          </p:cNvPr>
          <p:cNvSpPr txBox="1"/>
          <p:nvPr userDrawn="1"/>
        </p:nvSpPr>
        <p:spPr>
          <a:xfrm>
            <a:off x="377371" y="6027289"/>
            <a:ext cx="1754103" cy="477054"/>
          </a:xfrm>
          <a:prstGeom prst="rect">
            <a:avLst/>
          </a:prstGeom>
          <a:noFill/>
        </p:spPr>
        <p:txBody>
          <a:bodyPr wrap="square" rtlCol="0">
            <a:spAutoFit/>
          </a:bodyPr>
          <a:lstStyle/>
          <a:p>
            <a:pPr algn="l"/>
            <a:r>
              <a:rPr lang="nb-NO" sz="2500" b="0" i="0">
                <a:solidFill>
                  <a:schemeClr val="accent3"/>
                </a:solidFill>
                <a:latin typeface="Quire Sans" panose="020B0502040400020003" pitchFamily="34" charset="0"/>
                <a:cs typeface="Quire Sans" panose="020B0502040400020003" pitchFamily="34" charset="0"/>
              </a:rPr>
              <a:t>Agenda</a:t>
            </a:r>
          </a:p>
        </p:txBody>
      </p:sp>
      <p:pic>
        <p:nvPicPr>
          <p:cNvPr id="7" name="Bilde 6">
            <a:extLst>
              <a:ext uri="{FF2B5EF4-FFF2-40B4-BE49-F238E27FC236}">
                <a16:creationId xmlns:a16="http://schemas.microsoft.com/office/drawing/2014/main" id="{1E377171-B8AC-9547-BA0C-A218C6AC59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21667520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pittel-1">
    <p:bg>
      <p:bgPr>
        <a:solidFill>
          <a:schemeClr val="tx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sp>
        <p:nvSpPr>
          <p:cNvPr id="11" name="Plassholder for bilde 10">
            <a:extLst>
              <a:ext uri="{FF2B5EF4-FFF2-40B4-BE49-F238E27FC236}">
                <a16:creationId xmlns:a16="http://schemas.microsoft.com/office/drawing/2014/main" id="{B60EA6D9-B4D7-424C-A57B-9A9A71230728}"/>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36" name="Friform 35">
            <a:extLst>
              <a:ext uri="{FF2B5EF4-FFF2-40B4-BE49-F238E27FC236}">
                <a16:creationId xmlns:a16="http://schemas.microsoft.com/office/drawing/2014/main" id="{F7609B6C-735B-5544-B9EA-9824407BB7AD}"/>
              </a:ext>
            </a:extLst>
          </p:cNvPr>
          <p:cNvSpPr/>
          <p:nvPr userDrawn="1"/>
        </p:nvSpPr>
        <p:spPr>
          <a:xfrm>
            <a:off x="5012769" y="4906724"/>
            <a:ext cx="1981756" cy="1951277"/>
          </a:xfrm>
          <a:custGeom>
            <a:avLst/>
            <a:gdLst>
              <a:gd name="connsiteX0" fmla="*/ 1874028 w 1981756"/>
              <a:gd name="connsiteY0" fmla="*/ 743 h 1951277"/>
              <a:gd name="connsiteX1" fmla="*/ 1980716 w 1981756"/>
              <a:gd name="connsiteY1" fmla="*/ 10648 h 1951277"/>
              <a:gd name="connsiteX2" fmla="*/ 1981756 w 1981756"/>
              <a:gd name="connsiteY2" fmla="*/ 10946 h 1951277"/>
              <a:gd name="connsiteX3" fmla="*/ 1981756 w 1981756"/>
              <a:gd name="connsiteY3" fmla="*/ 40433 h 1951277"/>
              <a:gd name="connsiteX4" fmla="*/ 1950658 w 1981756"/>
              <a:gd name="connsiteY4" fmla="*/ 31508 h 1951277"/>
              <a:gd name="connsiteX5" fmla="*/ 1859478 w 1981756"/>
              <a:gd name="connsiteY5" fmla="*/ 33381 h 1951277"/>
              <a:gd name="connsiteX6" fmla="*/ 1821349 w 1981756"/>
              <a:gd name="connsiteY6" fmla="*/ 439038 h 1951277"/>
              <a:gd name="connsiteX7" fmla="*/ 1754297 w 1981756"/>
              <a:gd name="connsiteY7" fmla="*/ 652893 h 1951277"/>
              <a:gd name="connsiteX8" fmla="*/ 1569428 w 1981756"/>
              <a:gd name="connsiteY8" fmla="*/ 707906 h 1951277"/>
              <a:gd name="connsiteX9" fmla="*/ 1216313 w 1981756"/>
              <a:gd name="connsiteY9" fmla="*/ 692849 h 1951277"/>
              <a:gd name="connsiteX10" fmla="*/ 1085675 w 1981756"/>
              <a:gd name="connsiteY10" fmla="*/ 1019113 h 1951277"/>
              <a:gd name="connsiteX11" fmla="*/ 925921 w 1981756"/>
              <a:gd name="connsiteY11" fmla="*/ 1569484 h 1951277"/>
              <a:gd name="connsiteX12" fmla="*/ 708239 w 1981756"/>
              <a:gd name="connsiteY12" fmla="*/ 1803309 h 1951277"/>
              <a:gd name="connsiteX13" fmla="*/ 184070 w 1981756"/>
              <a:gd name="connsiteY13" fmla="*/ 1948517 h 1951277"/>
              <a:gd name="connsiteX14" fmla="*/ 170205 w 1981756"/>
              <a:gd name="connsiteY14" fmla="*/ 1951277 h 1951277"/>
              <a:gd name="connsiteX15" fmla="*/ 0 w 1981756"/>
              <a:gd name="connsiteY15" fmla="*/ 1951277 h 1951277"/>
              <a:gd name="connsiteX16" fmla="*/ 107953 w 1981756"/>
              <a:gd name="connsiteY16" fmla="*/ 1927675 h 1951277"/>
              <a:gd name="connsiteX17" fmla="*/ 471574 w 1981756"/>
              <a:gd name="connsiteY17" fmla="*/ 1849782 h 1951277"/>
              <a:gd name="connsiteX18" fmla="*/ 742824 w 1981756"/>
              <a:gd name="connsiteY18" fmla="*/ 1753711 h 1951277"/>
              <a:gd name="connsiteX19" fmla="*/ 909663 w 1981756"/>
              <a:gd name="connsiteY19" fmla="*/ 1515363 h 1951277"/>
              <a:gd name="connsiteX20" fmla="*/ 1088445 w 1981756"/>
              <a:gd name="connsiteY20" fmla="*/ 922245 h 1951277"/>
              <a:gd name="connsiteX21" fmla="*/ 1190009 w 1981756"/>
              <a:gd name="connsiteY21" fmla="*/ 682960 h 1951277"/>
              <a:gd name="connsiteX22" fmla="*/ 1393016 w 1981756"/>
              <a:gd name="connsiteY22" fmla="*/ 674641 h 1951277"/>
              <a:gd name="connsiteX23" fmla="*/ 1585397 w 1981756"/>
              <a:gd name="connsiteY23" fmla="*/ 682704 h 1951277"/>
              <a:gd name="connsiteX24" fmla="*/ 1758574 w 1981756"/>
              <a:gd name="connsiteY24" fmla="*/ 599293 h 1951277"/>
              <a:gd name="connsiteX25" fmla="*/ 1789462 w 1981756"/>
              <a:gd name="connsiteY25" fmla="*/ 364774 h 1951277"/>
              <a:gd name="connsiteX26" fmla="*/ 1804297 w 1981756"/>
              <a:gd name="connsiteY26" fmla="*/ 45122 h 1951277"/>
              <a:gd name="connsiteX27" fmla="*/ 1874028 w 1981756"/>
              <a:gd name="connsiteY27"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1756" h="1951277">
                <a:moveTo>
                  <a:pt x="1874028" y="743"/>
                </a:moveTo>
                <a:cubicBezTo>
                  <a:pt x="1904004" y="-2167"/>
                  <a:pt x="1940140" y="3970"/>
                  <a:pt x="1980716" y="10648"/>
                </a:cubicBezTo>
                <a:lnTo>
                  <a:pt x="1981756" y="10946"/>
                </a:lnTo>
                <a:lnTo>
                  <a:pt x="1981756" y="40433"/>
                </a:lnTo>
                <a:lnTo>
                  <a:pt x="1950658" y="31508"/>
                </a:lnTo>
                <a:cubicBezTo>
                  <a:pt x="1913133" y="23212"/>
                  <a:pt x="1881533" y="22204"/>
                  <a:pt x="1859478" y="33381"/>
                </a:cubicBezTo>
                <a:cubicBezTo>
                  <a:pt x="1771259" y="78089"/>
                  <a:pt x="1827378" y="317234"/>
                  <a:pt x="1821349" y="439038"/>
                </a:cubicBezTo>
                <a:cubicBezTo>
                  <a:pt x="1815321" y="560842"/>
                  <a:pt x="1796283" y="608082"/>
                  <a:pt x="1754297" y="652893"/>
                </a:cubicBezTo>
                <a:cubicBezTo>
                  <a:pt x="1712310" y="697703"/>
                  <a:pt x="1659092" y="701247"/>
                  <a:pt x="1569428" y="707906"/>
                </a:cubicBezTo>
                <a:cubicBezTo>
                  <a:pt x="1479765" y="714566"/>
                  <a:pt x="1322073" y="674899"/>
                  <a:pt x="1216313" y="692849"/>
                </a:cubicBezTo>
                <a:cubicBezTo>
                  <a:pt x="1166391" y="716174"/>
                  <a:pt x="1134074" y="873007"/>
                  <a:pt x="1085675" y="1019113"/>
                </a:cubicBezTo>
                <a:cubicBezTo>
                  <a:pt x="1037275" y="1165219"/>
                  <a:pt x="988826" y="1438784"/>
                  <a:pt x="925921" y="1569484"/>
                </a:cubicBezTo>
                <a:cubicBezTo>
                  <a:pt x="863015" y="1700183"/>
                  <a:pt x="831880" y="1740137"/>
                  <a:pt x="708239" y="1803309"/>
                </a:cubicBezTo>
                <a:cubicBezTo>
                  <a:pt x="584597" y="1866480"/>
                  <a:pt x="354204" y="1906705"/>
                  <a:pt x="184070" y="1948517"/>
                </a:cubicBezTo>
                <a:lnTo>
                  <a:pt x="170205" y="1951277"/>
                </a:lnTo>
                <a:lnTo>
                  <a:pt x="0" y="1951277"/>
                </a:lnTo>
                <a:lnTo>
                  <a:pt x="107953" y="1927675"/>
                </a:lnTo>
                <a:cubicBezTo>
                  <a:pt x="232840" y="1901837"/>
                  <a:pt x="377769" y="1874686"/>
                  <a:pt x="471574" y="1849782"/>
                </a:cubicBezTo>
                <a:cubicBezTo>
                  <a:pt x="596648" y="1816576"/>
                  <a:pt x="669809" y="1809447"/>
                  <a:pt x="742824" y="1753711"/>
                </a:cubicBezTo>
                <a:cubicBezTo>
                  <a:pt x="815839" y="1697974"/>
                  <a:pt x="852060" y="1653940"/>
                  <a:pt x="909663" y="1515363"/>
                </a:cubicBezTo>
                <a:cubicBezTo>
                  <a:pt x="967266" y="1376786"/>
                  <a:pt x="1041721" y="1060978"/>
                  <a:pt x="1088445" y="922245"/>
                </a:cubicBezTo>
                <a:cubicBezTo>
                  <a:pt x="1135168" y="783511"/>
                  <a:pt x="1139247" y="724228"/>
                  <a:pt x="1190009" y="682960"/>
                </a:cubicBezTo>
                <a:cubicBezTo>
                  <a:pt x="1240771" y="641692"/>
                  <a:pt x="1327118" y="674684"/>
                  <a:pt x="1393016" y="674641"/>
                </a:cubicBezTo>
                <a:cubicBezTo>
                  <a:pt x="1458914" y="674597"/>
                  <a:pt x="1496340" y="687520"/>
                  <a:pt x="1585397" y="682704"/>
                </a:cubicBezTo>
                <a:cubicBezTo>
                  <a:pt x="1674455" y="677888"/>
                  <a:pt x="1724563" y="652282"/>
                  <a:pt x="1758574" y="599293"/>
                </a:cubicBezTo>
                <a:cubicBezTo>
                  <a:pt x="1792585" y="546305"/>
                  <a:pt x="1796404" y="448107"/>
                  <a:pt x="1789462" y="364774"/>
                </a:cubicBezTo>
                <a:cubicBezTo>
                  <a:pt x="1782520" y="281441"/>
                  <a:pt x="1772421" y="104143"/>
                  <a:pt x="1804297" y="45122"/>
                </a:cubicBezTo>
                <a:cubicBezTo>
                  <a:pt x="1820235" y="15611"/>
                  <a:pt x="1844052" y="3654"/>
                  <a:pt x="1874028" y="7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40" name="Friform 39">
            <a:extLst>
              <a:ext uri="{FF2B5EF4-FFF2-40B4-BE49-F238E27FC236}">
                <a16:creationId xmlns:a16="http://schemas.microsoft.com/office/drawing/2014/main" id="{FF45861A-AE00-0048-9745-462402E539DC}"/>
              </a:ext>
            </a:extLst>
          </p:cNvPr>
          <p:cNvSpPr/>
          <p:nvPr userDrawn="1"/>
        </p:nvSpPr>
        <p:spPr>
          <a:xfrm>
            <a:off x="3479291" y="5697721"/>
            <a:ext cx="3515235" cy="1160279"/>
          </a:xfrm>
          <a:custGeom>
            <a:avLst/>
            <a:gdLst>
              <a:gd name="connsiteX0" fmla="*/ 3515235 w 3515235"/>
              <a:gd name="connsiteY0" fmla="*/ 0 h 1160279"/>
              <a:gd name="connsiteX1" fmla="*/ 3515235 w 3515235"/>
              <a:gd name="connsiteY1" fmla="*/ 34185 h 1160279"/>
              <a:gd name="connsiteX2" fmla="*/ 3491597 w 3515235"/>
              <a:gd name="connsiteY2" fmla="*/ 44016 h 1160279"/>
              <a:gd name="connsiteX3" fmla="*/ 3358817 w 3515235"/>
              <a:gd name="connsiteY3" fmla="*/ 109289 h 1160279"/>
              <a:gd name="connsiteX4" fmla="*/ 3127943 w 3515235"/>
              <a:gd name="connsiteY4" fmla="*/ 339325 h 1160279"/>
              <a:gd name="connsiteX5" fmla="*/ 2571976 w 3515235"/>
              <a:gd name="connsiteY5" fmla="*/ 329150 h 1160279"/>
              <a:gd name="connsiteX6" fmla="*/ 1829142 w 3515235"/>
              <a:gd name="connsiteY6" fmla="*/ 319073 h 1160279"/>
              <a:gd name="connsiteX7" fmla="*/ 1645265 w 3515235"/>
              <a:gd name="connsiteY7" fmla="*/ 466872 h 1160279"/>
              <a:gd name="connsiteX8" fmla="*/ 1440827 w 3515235"/>
              <a:gd name="connsiteY8" fmla="*/ 495786 h 1160279"/>
              <a:gd name="connsiteX9" fmla="*/ 1006450 w 3515235"/>
              <a:gd name="connsiteY9" fmla="*/ 480693 h 1160279"/>
              <a:gd name="connsiteX10" fmla="*/ 463498 w 3515235"/>
              <a:gd name="connsiteY10" fmla="*/ 806591 h 1160279"/>
              <a:gd name="connsiteX11" fmla="*/ 147982 w 3515235"/>
              <a:gd name="connsiteY11" fmla="*/ 1060731 h 1160279"/>
              <a:gd name="connsiteX12" fmla="*/ 37333 w 3515235"/>
              <a:gd name="connsiteY12" fmla="*/ 1160279 h 1160279"/>
              <a:gd name="connsiteX13" fmla="*/ 0 w 3515235"/>
              <a:gd name="connsiteY13" fmla="*/ 1160279 h 1160279"/>
              <a:gd name="connsiteX14" fmla="*/ 7189 w 3515235"/>
              <a:gd name="connsiteY14" fmla="*/ 1153149 h 1160279"/>
              <a:gd name="connsiteX15" fmla="*/ 186423 w 3515235"/>
              <a:gd name="connsiteY15" fmla="*/ 993064 h 1160279"/>
              <a:gd name="connsiteX16" fmla="*/ 946889 w 3515235"/>
              <a:gd name="connsiteY16" fmla="*/ 471661 h 1160279"/>
              <a:gd name="connsiteX17" fmla="*/ 1564887 w 3515235"/>
              <a:gd name="connsiteY17" fmla="*/ 467885 h 1160279"/>
              <a:gd name="connsiteX18" fmla="*/ 1815968 w 3515235"/>
              <a:gd name="connsiteY18" fmla="*/ 298797 h 1160279"/>
              <a:gd name="connsiteX19" fmla="*/ 2583290 w 3515235"/>
              <a:gd name="connsiteY19" fmla="*/ 301416 h 1160279"/>
              <a:gd name="connsiteX20" fmla="*/ 3107430 w 3515235"/>
              <a:gd name="connsiteY20" fmla="*/ 313874 h 1160279"/>
              <a:gd name="connsiteX21" fmla="*/ 3335176 w 3515235"/>
              <a:gd name="connsiteY21" fmla="*/ 84378 h 1160279"/>
              <a:gd name="connsiteX22" fmla="*/ 3472053 w 3515235"/>
              <a:gd name="connsiteY22" fmla="*/ 17785 h 116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5235" h="1160279">
                <a:moveTo>
                  <a:pt x="3515235" y="0"/>
                </a:moveTo>
                <a:lnTo>
                  <a:pt x="3515235" y="34185"/>
                </a:lnTo>
                <a:lnTo>
                  <a:pt x="3491597" y="44016"/>
                </a:lnTo>
                <a:cubicBezTo>
                  <a:pt x="3440825" y="66523"/>
                  <a:pt x="3395489" y="88447"/>
                  <a:pt x="3358817" y="109289"/>
                </a:cubicBezTo>
                <a:cubicBezTo>
                  <a:pt x="3212129" y="192657"/>
                  <a:pt x="3259083" y="302682"/>
                  <a:pt x="3127943" y="339325"/>
                </a:cubicBezTo>
                <a:cubicBezTo>
                  <a:pt x="2996802" y="375968"/>
                  <a:pt x="2788561" y="351838"/>
                  <a:pt x="2571976" y="329150"/>
                </a:cubicBezTo>
                <a:cubicBezTo>
                  <a:pt x="2355391" y="306462"/>
                  <a:pt x="1983593" y="296120"/>
                  <a:pt x="1829142" y="319073"/>
                </a:cubicBezTo>
                <a:cubicBezTo>
                  <a:pt x="1674690" y="342027"/>
                  <a:pt x="1709984" y="437420"/>
                  <a:pt x="1645265" y="466872"/>
                </a:cubicBezTo>
                <a:cubicBezTo>
                  <a:pt x="1580545" y="496325"/>
                  <a:pt x="1547296" y="493483"/>
                  <a:pt x="1440827" y="495786"/>
                </a:cubicBezTo>
                <a:cubicBezTo>
                  <a:pt x="1334358" y="498089"/>
                  <a:pt x="1169338" y="428892"/>
                  <a:pt x="1006450" y="480693"/>
                </a:cubicBezTo>
                <a:cubicBezTo>
                  <a:pt x="843562" y="532493"/>
                  <a:pt x="657572" y="661862"/>
                  <a:pt x="463498" y="806591"/>
                </a:cubicBezTo>
                <a:cubicBezTo>
                  <a:pt x="366461" y="878956"/>
                  <a:pt x="256426" y="966994"/>
                  <a:pt x="147982" y="1060731"/>
                </a:cubicBezTo>
                <a:lnTo>
                  <a:pt x="37333" y="1160279"/>
                </a:lnTo>
                <a:lnTo>
                  <a:pt x="0" y="1160279"/>
                </a:lnTo>
                <a:lnTo>
                  <a:pt x="7189" y="1153149"/>
                </a:lnTo>
                <a:cubicBezTo>
                  <a:pt x="67928" y="1095252"/>
                  <a:pt x="128902" y="1040067"/>
                  <a:pt x="186423" y="993064"/>
                </a:cubicBezTo>
                <a:cubicBezTo>
                  <a:pt x="416510" y="805051"/>
                  <a:pt x="717146" y="559191"/>
                  <a:pt x="946889" y="471661"/>
                </a:cubicBezTo>
                <a:cubicBezTo>
                  <a:pt x="1176633" y="384131"/>
                  <a:pt x="1420041" y="496696"/>
                  <a:pt x="1564887" y="467885"/>
                </a:cubicBezTo>
                <a:cubicBezTo>
                  <a:pt x="1709733" y="439075"/>
                  <a:pt x="1646235" y="326542"/>
                  <a:pt x="1815968" y="298797"/>
                </a:cubicBezTo>
                <a:cubicBezTo>
                  <a:pt x="1985702" y="271051"/>
                  <a:pt x="2371056" y="279051"/>
                  <a:pt x="2583290" y="301416"/>
                </a:cubicBezTo>
                <a:cubicBezTo>
                  <a:pt x="2795523" y="323782"/>
                  <a:pt x="2982116" y="350046"/>
                  <a:pt x="3107430" y="313874"/>
                </a:cubicBezTo>
                <a:cubicBezTo>
                  <a:pt x="3232745" y="277701"/>
                  <a:pt x="3185971" y="168719"/>
                  <a:pt x="3335176" y="84378"/>
                </a:cubicBezTo>
                <a:cubicBezTo>
                  <a:pt x="3372477" y="63293"/>
                  <a:pt x="3419351" y="40888"/>
                  <a:pt x="3472053" y="177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10" name="Plassholder for tekst 2">
            <a:extLst>
              <a:ext uri="{FF2B5EF4-FFF2-40B4-BE49-F238E27FC236}">
                <a16:creationId xmlns:a16="http://schemas.microsoft.com/office/drawing/2014/main" id="{90B49F54-A7A4-AD49-9E02-7ED3568B466C}"/>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2" name="Plassholder for tekst 2">
            <a:extLst>
              <a:ext uri="{FF2B5EF4-FFF2-40B4-BE49-F238E27FC236}">
                <a16:creationId xmlns:a16="http://schemas.microsoft.com/office/drawing/2014/main" id="{915EF83C-3474-7648-B47F-7783A62ABF68}"/>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
        <p:nvSpPr>
          <p:cNvPr id="15" name="Plassholder for tekst 2">
            <a:extLst>
              <a:ext uri="{FF2B5EF4-FFF2-40B4-BE49-F238E27FC236}">
                <a16:creationId xmlns:a16="http://schemas.microsoft.com/office/drawing/2014/main" id="{B5291FEA-EF00-504C-AEF3-C5791294A804}"/>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13" name="Bilde 12">
            <a:extLst>
              <a:ext uri="{FF2B5EF4-FFF2-40B4-BE49-F238E27FC236}">
                <a16:creationId xmlns:a16="http://schemas.microsoft.com/office/drawing/2014/main" id="{4848BA20-1AC2-7A40-93A1-9906C570EA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2071647863"/>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pittel-2">
    <p:bg>
      <p:bgPr>
        <a:solidFill>
          <a:schemeClr val="accent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sp>
        <p:nvSpPr>
          <p:cNvPr id="11" name="Plassholder for bilde 10">
            <a:extLst>
              <a:ext uri="{FF2B5EF4-FFF2-40B4-BE49-F238E27FC236}">
                <a16:creationId xmlns:a16="http://schemas.microsoft.com/office/drawing/2014/main" id="{B60EA6D9-B4D7-424C-A57B-9A9A71230728}"/>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36" name="Friform 35">
            <a:extLst>
              <a:ext uri="{FF2B5EF4-FFF2-40B4-BE49-F238E27FC236}">
                <a16:creationId xmlns:a16="http://schemas.microsoft.com/office/drawing/2014/main" id="{F7609B6C-735B-5544-B9EA-9824407BB7AD}"/>
              </a:ext>
            </a:extLst>
          </p:cNvPr>
          <p:cNvSpPr/>
          <p:nvPr userDrawn="1"/>
        </p:nvSpPr>
        <p:spPr>
          <a:xfrm>
            <a:off x="5012769" y="4906724"/>
            <a:ext cx="1981756" cy="1951277"/>
          </a:xfrm>
          <a:custGeom>
            <a:avLst/>
            <a:gdLst>
              <a:gd name="connsiteX0" fmla="*/ 1874028 w 1981756"/>
              <a:gd name="connsiteY0" fmla="*/ 743 h 1951277"/>
              <a:gd name="connsiteX1" fmla="*/ 1980716 w 1981756"/>
              <a:gd name="connsiteY1" fmla="*/ 10648 h 1951277"/>
              <a:gd name="connsiteX2" fmla="*/ 1981756 w 1981756"/>
              <a:gd name="connsiteY2" fmla="*/ 10946 h 1951277"/>
              <a:gd name="connsiteX3" fmla="*/ 1981756 w 1981756"/>
              <a:gd name="connsiteY3" fmla="*/ 40433 h 1951277"/>
              <a:gd name="connsiteX4" fmla="*/ 1950658 w 1981756"/>
              <a:gd name="connsiteY4" fmla="*/ 31508 h 1951277"/>
              <a:gd name="connsiteX5" fmla="*/ 1859478 w 1981756"/>
              <a:gd name="connsiteY5" fmla="*/ 33381 h 1951277"/>
              <a:gd name="connsiteX6" fmla="*/ 1821349 w 1981756"/>
              <a:gd name="connsiteY6" fmla="*/ 439038 h 1951277"/>
              <a:gd name="connsiteX7" fmla="*/ 1754297 w 1981756"/>
              <a:gd name="connsiteY7" fmla="*/ 652893 h 1951277"/>
              <a:gd name="connsiteX8" fmla="*/ 1569428 w 1981756"/>
              <a:gd name="connsiteY8" fmla="*/ 707906 h 1951277"/>
              <a:gd name="connsiteX9" fmla="*/ 1216313 w 1981756"/>
              <a:gd name="connsiteY9" fmla="*/ 692849 h 1951277"/>
              <a:gd name="connsiteX10" fmla="*/ 1085675 w 1981756"/>
              <a:gd name="connsiteY10" fmla="*/ 1019113 h 1951277"/>
              <a:gd name="connsiteX11" fmla="*/ 925921 w 1981756"/>
              <a:gd name="connsiteY11" fmla="*/ 1569484 h 1951277"/>
              <a:gd name="connsiteX12" fmla="*/ 708239 w 1981756"/>
              <a:gd name="connsiteY12" fmla="*/ 1803309 h 1951277"/>
              <a:gd name="connsiteX13" fmla="*/ 184070 w 1981756"/>
              <a:gd name="connsiteY13" fmla="*/ 1948517 h 1951277"/>
              <a:gd name="connsiteX14" fmla="*/ 170205 w 1981756"/>
              <a:gd name="connsiteY14" fmla="*/ 1951277 h 1951277"/>
              <a:gd name="connsiteX15" fmla="*/ 0 w 1981756"/>
              <a:gd name="connsiteY15" fmla="*/ 1951277 h 1951277"/>
              <a:gd name="connsiteX16" fmla="*/ 107953 w 1981756"/>
              <a:gd name="connsiteY16" fmla="*/ 1927675 h 1951277"/>
              <a:gd name="connsiteX17" fmla="*/ 471574 w 1981756"/>
              <a:gd name="connsiteY17" fmla="*/ 1849782 h 1951277"/>
              <a:gd name="connsiteX18" fmla="*/ 742824 w 1981756"/>
              <a:gd name="connsiteY18" fmla="*/ 1753711 h 1951277"/>
              <a:gd name="connsiteX19" fmla="*/ 909663 w 1981756"/>
              <a:gd name="connsiteY19" fmla="*/ 1515363 h 1951277"/>
              <a:gd name="connsiteX20" fmla="*/ 1088445 w 1981756"/>
              <a:gd name="connsiteY20" fmla="*/ 922245 h 1951277"/>
              <a:gd name="connsiteX21" fmla="*/ 1190009 w 1981756"/>
              <a:gd name="connsiteY21" fmla="*/ 682960 h 1951277"/>
              <a:gd name="connsiteX22" fmla="*/ 1393016 w 1981756"/>
              <a:gd name="connsiteY22" fmla="*/ 674641 h 1951277"/>
              <a:gd name="connsiteX23" fmla="*/ 1585397 w 1981756"/>
              <a:gd name="connsiteY23" fmla="*/ 682704 h 1951277"/>
              <a:gd name="connsiteX24" fmla="*/ 1758574 w 1981756"/>
              <a:gd name="connsiteY24" fmla="*/ 599293 h 1951277"/>
              <a:gd name="connsiteX25" fmla="*/ 1789462 w 1981756"/>
              <a:gd name="connsiteY25" fmla="*/ 364774 h 1951277"/>
              <a:gd name="connsiteX26" fmla="*/ 1804297 w 1981756"/>
              <a:gd name="connsiteY26" fmla="*/ 45122 h 1951277"/>
              <a:gd name="connsiteX27" fmla="*/ 1874028 w 1981756"/>
              <a:gd name="connsiteY27"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1756" h="1951277">
                <a:moveTo>
                  <a:pt x="1874028" y="743"/>
                </a:moveTo>
                <a:cubicBezTo>
                  <a:pt x="1904004" y="-2167"/>
                  <a:pt x="1940140" y="3970"/>
                  <a:pt x="1980716" y="10648"/>
                </a:cubicBezTo>
                <a:lnTo>
                  <a:pt x="1981756" y="10946"/>
                </a:lnTo>
                <a:lnTo>
                  <a:pt x="1981756" y="40433"/>
                </a:lnTo>
                <a:lnTo>
                  <a:pt x="1950658" y="31508"/>
                </a:lnTo>
                <a:cubicBezTo>
                  <a:pt x="1913133" y="23212"/>
                  <a:pt x="1881533" y="22204"/>
                  <a:pt x="1859478" y="33381"/>
                </a:cubicBezTo>
                <a:cubicBezTo>
                  <a:pt x="1771259" y="78089"/>
                  <a:pt x="1827378" y="317234"/>
                  <a:pt x="1821349" y="439038"/>
                </a:cubicBezTo>
                <a:cubicBezTo>
                  <a:pt x="1815321" y="560842"/>
                  <a:pt x="1796283" y="608082"/>
                  <a:pt x="1754297" y="652893"/>
                </a:cubicBezTo>
                <a:cubicBezTo>
                  <a:pt x="1712310" y="697703"/>
                  <a:pt x="1659092" y="701247"/>
                  <a:pt x="1569428" y="707906"/>
                </a:cubicBezTo>
                <a:cubicBezTo>
                  <a:pt x="1479765" y="714566"/>
                  <a:pt x="1322073" y="674899"/>
                  <a:pt x="1216313" y="692849"/>
                </a:cubicBezTo>
                <a:cubicBezTo>
                  <a:pt x="1166391" y="716174"/>
                  <a:pt x="1134074" y="873007"/>
                  <a:pt x="1085675" y="1019113"/>
                </a:cubicBezTo>
                <a:cubicBezTo>
                  <a:pt x="1037275" y="1165219"/>
                  <a:pt x="988826" y="1438784"/>
                  <a:pt x="925921" y="1569484"/>
                </a:cubicBezTo>
                <a:cubicBezTo>
                  <a:pt x="863015" y="1700183"/>
                  <a:pt x="831880" y="1740137"/>
                  <a:pt x="708239" y="1803309"/>
                </a:cubicBezTo>
                <a:cubicBezTo>
                  <a:pt x="584597" y="1866480"/>
                  <a:pt x="354204" y="1906705"/>
                  <a:pt x="184070" y="1948517"/>
                </a:cubicBezTo>
                <a:lnTo>
                  <a:pt x="170205" y="1951277"/>
                </a:lnTo>
                <a:lnTo>
                  <a:pt x="0" y="1951277"/>
                </a:lnTo>
                <a:lnTo>
                  <a:pt x="107953" y="1927675"/>
                </a:lnTo>
                <a:cubicBezTo>
                  <a:pt x="232840" y="1901837"/>
                  <a:pt x="377769" y="1874686"/>
                  <a:pt x="471574" y="1849782"/>
                </a:cubicBezTo>
                <a:cubicBezTo>
                  <a:pt x="596648" y="1816576"/>
                  <a:pt x="669809" y="1809447"/>
                  <a:pt x="742824" y="1753711"/>
                </a:cubicBezTo>
                <a:cubicBezTo>
                  <a:pt x="815839" y="1697974"/>
                  <a:pt x="852060" y="1653940"/>
                  <a:pt x="909663" y="1515363"/>
                </a:cubicBezTo>
                <a:cubicBezTo>
                  <a:pt x="967266" y="1376786"/>
                  <a:pt x="1041721" y="1060978"/>
                  <a:pt x="1088445" y="922245"/>
                </a:cubicBezTo>
                <a:cubicBezTo>
                  <a:pt x="1135168" y="783511"/>
                  <a:pt x="1139247" y="724228"/>
                  <a:pt x="1190009" y="682960"/>
                </a:cubicBezTo>
                <a:cubicBezTo>
                  <a:pt x="1240771" y="641692"/>
                  <a:pt x="1327118" y="674684"/>
                  <a:pt x="1393016" y="674641"/>
                </a:cubicBezTo>
                <a:cubicBezTo>
                  <a:pt x="1458914" y="674597"/>
                  <a:pt x="1496340" y="687520"/>
                  <a:pt x="1585397" y="682704"/>
                </a:cubicBezTo>
                <a:cubicBezTo>
                  <a:pt x="1674455" y="677888"/>
                  <a:pt x="1724563" y="652282"/>
                  <a:pt x="1758574" y="599293"/>
                </a:cubicBezTo>
                <a:cubicBezTo>
                  <a:pt x="1792585" y="546305"/>
                  <a:pt x="1796404" y="448107"/>
                  <a:pt x="1789462" y="364774"/>
                </a:cubicBezTo>
                <a:cubicBezTo>
                  <a:pt x="1782520" y="281441"/>
                  <a:pt x="1772421" y="104143"/>
                  <a:pt x="1804297" y="45122"/>
                </a:cubicBezTo>
                <a:cubicBezTo>
                  <a:pt x="1820235" y="15611"/>
                  <a:pt x="1844052" y="3654"/>
                  <a:pt x="1874028" y="7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40" name="Friform 39">
            <a:extLst>
              <a:ext uri="{FF2B5EF4-FFF2-40B4-BE49-F238E27FC236}">
                <a16:creationId xmlns:a16="http://schemas.microsoft.com/office/drawing/2014/main" id="{FF45861A-AE00-0048-9745-462402E539DC}"/>
              </a:ext>
            </a:extLst>
          </p:cNvPr>
          <p:cNvSpPr/>
          <p:nvPr userDrawn="1"/>
        </p:nvSpPr>
        <p:spPr>
          <a:xfrm>
            <a:off x="3479291" y="5697721"/>
            <a:ext cx="3515235" cy="1160279"/>
          </a:xfrm>
          <a:custGeom>
            <a:avLst/>
            <a:gdLst>
              <a:gd name="connsiteX0" fmla="*/ 3515235 w 3515235"/>
              <a:gd name="connsiteY0" fmla="*/ 0 h 1160279"/>
              <a:gd name="connsiteX1" fmla="*/ 3515235 w 3515235"/>
              <a:gd name="connsiteY1" fmla="*/ 34185 h 1160279"/>
              <a:gd name="connsiteX2" fmla="*/ 3491597 w 3515235"/>
              <a:gd name="connsiteY2" fmla="*/ 44016 h 1160279"/>
              <a:gd name="connsiteX3" fmla="*/ 3358817 w 3515235"/>
              <a:gd name="connsiteY3" fmla="*/ 109289 h 1160279"/>
              <a:gd name="connsiteX4" fmla="*/ 3127943 w 3515235"/>
              <a:gd name="connsiteY4" fmla="*/ 339325 h 1160279"/>
              <a:gd name="connsiteX5" fmla="*/ 2571976 w 3515235"/>
              <a:gd name="connsiteY5" fmla="*/ 329150 h 1160279"/>
              <a:gd name="connsiteX6" fmla="*/ 1829142 w 3515235"/>
              <a:gd name="connsiteY6" fmla="*/ 319073 h 1160279"/>
              <a:gd name="connsiteX7" fmla="*/ 1645265 w 3515235"/>
              <a:gd name="connsiteY7" fmla="*/ 466872 h 1160279"/>
              <a:gd name="connsiteX8" fmla="*/ 1440827 w 3515235"/>
              <a:gd name="connsiteY8" fmla="*/ 495786 h 1160279"/>
              <a:gd name="connsiteX9" fmla="*/ 1006450 w 3515235"/>
              <a:gd name="connsiteY9" fmla="*/ 480693 h 1160279"/>
              <a:gd name="connsiteX10" fmla="*/ 463498 w 3515235"/>
              <a:gd name="connsiteY10" fmla="*/ 806591 h 1160279"/>
              <a:gd name="connsiteX11" fmla="*/ 147982 w 3515235"/>
              <a:gd name="connsiteY11" fmla="*/ 1060731 h 1160279"/>
              <a:gd name="connsiteX12" fmla="*/ 37333 w 3515235"/>
              <a:gd name="connsiteY12" fmla="*/ 1160279 h 1160279"/>
              <a:gd name="connsiteX13" fmla="*/ 0 w 3515235"/>
              <a:gd name="connsiteY13" fmla="*/ 1160279 h 1160279"/>
              <a:gd name="connsiteX14" fmla="*/ 7189 w 3515235"/>
              <a:gd name="connsiteY14" fmla="*/ 1153149 h 1160279"/>
              <a:gd name="connsiteX15" fmla="*/ 186423 w 3515235"/>
              <a:gd name="connsiteY15" fmla="*/ 993064 h 1160279"/>
              <a:gd name="connsiteX16" fmla="*/ 946889 w 3515235"/>
              <a:gd name="connsiteY16" fmla="*/ 471661 h 1160279"/>
              <a:gd name="connsiteX17" fmla="*/ 1564887 w 3515235"/>
              <a:gd name="connsiteY17" fmla="*/ 467885 h 1160279"/>
              <a:gd name="connsiteX18" fmla="*/ 1815968 w 3515235"/>
              <a:gd name="connsiteY18" fmla="*/ 298797 h 1160279"/>
              <a:gd name="connsiteX19" fmla="*/ 2583290 w 3515235"/>
              <a:gd name="connsiteY19" fmla="*/ 301416 h 1160279"/>
              <a:gd name="connsiteX20" fmla="*/ 3107430 w 3515235"/>
              <a:gd name="connsiteY20" fmla="*/ 313874 h 1160279"/>
              <a:gd name="connsiteX21" fmla="*/ 3335176 w 3515235"/>
              <a:gd name="connsiteY21" fmla="*/ 84378 h 1160279"/>
              <a:gd name="connsiteX22" fmla="*/ 3472053 w 3515235"/>
              <a:gd name="connsiteY22" fmla="*/ 17785 h 116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5235" h="1160279">
                <a:moveTo>
                  <a:pt x="3515235" y="0"/>
                </a:moveTo>
                <a:lnTo>
                  <a:pt x="3515235" y="34185"/>
                </a:lnTo>
                <a:lnTo>
                  <a:pt x="3491597" y="44016"/>
                </a:lnTo>
                <a:cubicBezTo>
                  <a:pt x="3440825" y="66523"/>
                  <a:pt x="3395489" y="88447"/>
                  <a:pt x="3358817" y="109289"/>
                </a:cubicBezTo>
                <a:cubicBezTo>
                  <a:pt x="3212129" y="192657"/>
                  <a:pt x="3259083" y="302682"/>
                  <a:pt x="3127943" y="339325"/>
                </a:cubicBezTo>
                <a:cubicBezTo>
                  <a:pt x="2996802" y="375968"/>
                  <a:pt x="2788561" y="351838"/>
                  <a:pt x="2571976" y="329150"/>
                </a:cubicBezTo>
                <a:cubicBezTo>
                  <a:pt x="2355391" y="306462"/>
                  <a:pt x="1983593" y="296120"/>
                  <a:pt x="1829142" y="319073"/>
                </a:cubicBezTo>
                <a:cubicBezTo>
                  <a:pt x="1674690" y="342027"/>
                  <a:pt x="1709984" y="437420"/>
                  <a:pt x="1645265" y="466872"/>
                </a:cubicBezTo>
                <a:cubicBezTo>
                  <a:pt x="1580545" y="496325"/>
                  <a:pt x="1547296" y="493483"/>
                  <a:pt x="1440827" y="495786"/>
                </a:cubicBezTo>
                <a:cubicBezTo>
                  <a:pt x="1334358" y="498089"/>
                  <a:pt x="1169338" y="428892"/>
                  <a:pt x="1006450" y="480693"/>
                </a:cubicBezTo>
                <a:cubicBezTo>
                  <a:pt x="843562" y="532493"/>
                  <a:pt x="657572" y="661862"/>
                  <a:pt x="463498" y="806591"/>
                </a:cubicBezTo>
                <a:cubicBezTo>
                  <a:pt x="366461" y="878956"/>
                  <a:pt x="256426" y="966994"/>
                  <a:pt x="147982" y="1060731"/>
                </a:cubicBezTo>
                <a:lnTo>
                  <a:pt x="37333" y="1160279"/>
                </a:lnTo>
                <a:lnTo>
                  <a:pt x="0" y="1160279"/>
                </a:lnTo>
                <a:lnTo>
                  <a:pt x="7189" y="1153149"/>
                </a:lnTo>
                <a:cubicBezTo>
                  <a:pt x="67928" y="1095252"/>
                  <a:pt x="128902" y="1040067"/>
                  <a:pt x="186423" y="993064"/>
                </a:cubicBezTo>
                <a:cubicBezTo>
                  <a:pt x="416510" y="805051"/>
                  <a:pt x="717146" y="559191"/>
                  <a:pt x="946889" y="471661"/>
                </a:cubicBezTo>
                <a:cubicBezTo>
                  <a:pt x="1176633" y="384131"/>
                  <a:pt x="1420041" y="496696"/>
                  <a:pt x="1564887" y="467885"/>
                </a:cubicBezTo>
                <a:cubicBezTo>
                  <a:pt x="1709733" y="439075"/>
                  <a:pt x="1646235" y="326542"/>
                  <a:pt x="1815968" y="298797"/>
                </a:cubicBezTo>
                <a:cubicBezTo>
                  <a:pt x="1985702" y="271051"/>
                  <a:pt x="2371056" y="279051"/>
                  <a:pt x="2583290" y="301416"/>
                </a:cubicBezTo>
                <a:cubicBezTo>
                  <a:pt x="2795523" y="323782"/>
                  <a:pt x="2982116" y="350046"/>
                  <a:pt x="3107430" y="313874"/>
                </a:cubicBezTo>
                <a:cubicBezTo>
                  <a:pt x="3232745" y="277701"/>
                  <a:pt x="3185971" y="168719"/>
                  <a:pt x="3335176" y="84378"/>
                </a:cubicBezTo>
                <a:cubicBezTo>
                  <a:pt x="3372477" y="63293"/>
                  <a:pt x="3419351" y="40888"/>
                  <a:pt x="3472053" y="177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13" name="Plassholder for tekst 2">
            <a:extLst>
              <a:ext uri="{FF2B5EF4-FFF2-40B4-BE49-F238E27FC236}">
                <a16:creationId xmlns:a16="http://schemas.microsoft.com/office/drawing/2014/main" id="{368CC018-5526-134E-AAC9-C3AE651D6301}"/>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4" name="Plassholder for tekst 2">
            <a:extLst>
              <a:ext uri="{FF2B5EF4-FFF2-40B4-BE49-F238E27FC236}">
                <a16:creationId xmlns:a16="http://schemas.microsoft.com/office/drawing/2014/main" id="{61B3BB5E-AE6D-1444-AFA9-FA8E5F85D204}"/>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
        <p:nvSpPr>
          <p:cNvPr id="15" name="Plassholder for tekst 2">
            <a:extLst>
              <a:ext uri="{FF2B5EF4-FFF2-40B4-BE49-F238E27FC236}">
                <a16:creationId xmlns:a16="http://schemas.microsoft.com/office/drawing/2014/main" id="{1A861811-B7A4-B444-8426-A4B8EDC4D6EE}"/>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16" name="Bilde 15">
            <a:extLst>
              <a:ext uri="{FF2B5EF4-FFF2-40B4-BE49-F238E27FC236}">
                <a16:creationId xmlns:a16="http://schemas.microsoft.com/office/drawing/2014/main" id="{80CE275F-4A74-FB4B-99B3-95E2CC9E32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1816880617"/>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pittel-3">
    <p:bg>
      <p:bgPr>
        <a:solidFill>
          <a:schemeClr val="accent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pic>
        <p:nvPicPr>
          <p:cNvPr id="8" name="Bilde 7">
            <a:extLst>
              <a:ext uri="{FF2B5EF4-FFF2-40B4-BE49-F238E27FC236}">
                <a16:creationId xmlns:a16="http://schemas.microsoft.com/office/drawing/2014/main" id="{CB756723-DE05-2841-BF18-BA8CA1C0EA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2599" y="1063657"/>
            <a:ext cx="4827892" cy="4730686"/>
          </a:xfrm>
          <a:prstGeom prst="rect">
            <a:avLst/>
          </a:prstGeom>
        </p:spPr>
      </p:pic>
      <p:sp>
        <p:nvSpPr>
          <p:cNvPr id="10" name="Plassholder for tekst 2">
            <a:extLst>
              <a:ext uri="{FF2B5EF4-FFF2-40B4-BE49-F238E27FC236}">
                <a16:creationId xmlns:a16="http://schemas.microsoft.com/office/drawing/2014/main" id="{D60C7D99-A02C-5B4B-9BB5-5D89A951E2AB}"/>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2" name="Plassholder for tekst 2">
            <a:extLst>
              <a:ext uri="{FF2B5EF4-FFF2-40B4-BE49-F238E27FC236}">
                <a16:creationId xmlns:a16="http://schemas.microsoft.com/office/drawing/2014/main" id="{E82EC5AC-8D8B-EC4F-807A-46AE5673CAD3}"/>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pic>
        <p:nvPicPr>
          <p:cNvPr id="11" name="Bilde 10">
            <a:extLst>
              <a:ext uri="{FF2B5EF4-FFF2-40B4-BE49-F238E27FC236}">
                <a16:creationId xmlns:a16="http://schemas.microsoft.com/office/drawing/2014/main" id="{100F686C-77DE-8F4E-BB50-2A61AE86B1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466471276"/>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nhold-1">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7" name="Tittel 1">
            <a:extLst>
              <a:ext uri="{FF2B5EF4-FFF2-40B4-BE49-F238E27FC236}">
                <a16:creationId xmlns:a16="http://schemas.microsoft.com/office/drawing/2014/main" id="{5A64D38E-6988-5744-9FD5-0310932FCE85}"/>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11" name="Plassholder for innhold 2">
            <a:extLst>
              <a:ext uri="{FF2B5EF4-FFF2-40B4-BE49-F238E27FC236}">
                <a16:creationId xmlns:a16="http://schemas.microsoft.com/office/drawing/2014/main" id="{63B1E38E-6ED7-5340-B50F-6C97E1D4EE53}"/>
              </a:ext>
            </a:extLst>
          </p:cNvPr>
          <p:cNvSpPr>
            <a:spLocks noGrp="1"/>
          </p:cNvSpPr>
          <p:nvPr>
            <p:ph idx="1"/>
          </p:nvPr>
        </p:nvSpPr>
        <p:spPr>
          <a:xfrm>
            <a:off x="1113340" y="2259662"/>
            <a:ext cx="10082097"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5055793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nhold-2">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p:nvPr>
        </p:nvSpPr>
        <p:spPr>
          <a:xfrm>
            <a:off x="6401100" y="2259661"/>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882698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nhold-3">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hasCustomPrompt="1"/>
          </p:nvPr>
        </p:nvSpPr>
        <p:spPr>
          <a:xfrm>
            <a:off x="6401099" y="437586"/>
            <a:ext cx="5234173" cy="5935221"/>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Sett inn figur eller tabell</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437586"/>
            <a:ext cx="4794338"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2157477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nhold-4">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1051826"/>
            <a:ext cx="3520078" cy="4862833"/>
          </a:xfrm>
        </p:spPr>
        <p:txBody>
          <a:bodyPr anchor="ct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6401101" y="1051828"/>
            <a:ext cx="5214880" cy="4862832"/>
          </a:xfrm>
        </p:spPr>
        <p:txBody>
          <a:bodyPr anchor="ctr"/>
          <a:lstStyle>
            <a:lvl1pPr marL="0" indent="0">
              <a:buFont typeface="Arial" panose="020B0604020202020204" pitchFamily="34" charse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4" name="Friform 13">
            <a:extLst>
              <a:ext uri="{FF2B5EF4-FFF2-40B4-BE49-F238E27FC236}">
                <a16:creationId xmlns:a16="http://schemas.microsoft.com/office/drawing/2014/main" id="{DCCB451A-FE0F-5640-8C92-C417AF761489}"/>
              </a:ext>
            </a:extLst>
          </p:cNvPr>
          <p:cNvSpPr/>
          <p:nvPr userDrawn="1"/>
        </p:nvSpPr>
        <p:spPr>
          <a:xfrm>
            <a:off x="5498590" y="1051827"/>
            <a:ext cx="235931" cy="4862834"/>
          </a:xfrm>
          <a:custGeom>
            <a:avLst/>
            <a:gdLst>
              <a:gd name="connsiteX0" fmla="*/ 185167 w 343606"/>
              <a:gd name="connsiteY0" fmla="*/ 0 h 4862834"/>
              <a:gd name="connsiteX1" fmla="*/ 208740 w 343606"/>
              <a:gd name="connsiteY1" fmla="*/ 0 h 4862834"/>
              <a:gd name="connsiteX2" fmla="*/ 227862 w 343606"/>
              <a:gd name="connsiteY2" fmla="*/ 81682 h 4862834"/>
              <a:gd name="connsiteX3" fmla="*/ 334543 w 343606"/>
              <a:gd name="connsiteY3" fmla="*/ 654963 h 4862834"/>
              <a:gd name="connsiteX4" fmla="*/ 270951 w 343606"/>
              <a:gd name="connsiteY4" fmla="*/ 1350171 h 4862834"/>
              <a:gd name="connsiteX5" fmla="*/ 33181 w 343606"/>
              <a:gd name="connsiteY5" fmla="*/ 1797771 h 4862834"/>
              <a:gd name="connsiteX6" fmla="*/ 186393 w 343606"/>
              <a:gd name="connsiteY6" fmla="*/ 2840081 h 4862834"/>
              <a:gd name="connsiteX7" fmla="*/ 123764 w 343606"/>
              <a:gd name="connsiteY7" fmla="*/ 3636606 h 4862834"/>
              <a:gd name="connsiteX8" fmla="*/ 58971 w 343606"/>
              <a:gd name="connsiteY8" fmla="*/ 4029014 h 4862834"/>
              <a:gd name="connsiteX9" fmla="*/ 159179 w 343606"/>
              <a:gd name="connsiteY9" fmla="*/ 4719659 h 4862834"/>
              <a:gd name="connsiteX10" fmla="*/ 155081 w 343606"/>
              <a:gd name="connsiteY10" fmla="*/ 4798389 h 4862834"/>
              <a:gd name="connsiteX11" fmla="*/ 144305 w 343606"/>
              <a:gd name="connsiteY11" fmla="*/ 4862834 h 4862834"/>
              <a:gd name="connsiteX12" fmla="*/ 117801 w 343606"/>
              <a:gd name="connsiteY12" fmla="*/ 4862834 h 4862834"/>
              <a:gd name="connsiteX13" fmla="*/ 122104 w 343606"/>
              <a:gd name="connsiteY13" fmla="*/ 4840339 h 4862834"/>
              <a:gd name="connsiteX14" fmla="*/ 127864 w 343606"/>
              <a:gd name="connsiteY14" fmla="*/ 4776026 h 4862834"/>
              <a:gd name="connsiteX15" fmla="*/ 75373 w 343606"/>
              <a:gd name="connsiteY15" fmla="*/ 4318601 h 4862834"/>
              <a:gd name="connsiteX16" fmla="*/ 77760 w 343606"/>
              <a:gd name="connsiteY16" fmla="*/ 3698787 h 4862834"/>
              <a:gd name="connsiteX17" fmla="*/ 165442 w 343606"/>
              <a:gd name="connsiteY17" fmla="*/ 2928437 h 4862834"/>
              <a:gd name="connsiteX18" fmla="*/ 666 w 343606"/>
              <a:gd name="connsiteY18" fmla="*/ 1791827 h 4862834"/>
              <a:gd name="connsiteX19" fmla="*/ 239700 w 343606"/>
              <a:gd name="connsiteY19" fmla="*/ 1349821 h 4862834"/>
              <a:gd name="connsiteX20" fmla="*/ 307553 w 343606"/>
              <a:gd name="connsiteY20" fmla="*/ 636342 h 4862834"/>
              <a:gd name="connsiteX21" fmla="*/ 198733 w 343606"/>
              <a:gd name="connsiteY21" fmla="*/ 57053 h 4862834"/>
              <a:gd name="connsiteX22" fmla="*/ 185167 w 343606"/>
              <a:gd name="connsiteY22" fmla="*/ 0 h 486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3606" h="4862834">
                <a:moveTo>
                  <a:pt x="185167" y="0"/>
                </a:moveTo>
                <a:lnTo>
                  <a:pt x="208740" y="0"/>
                </a:lnTo>
                <a:lnTo>
                  <a:pt x="227862" y="81682"/>
                </a:lnTo>
                <a:cubicBezTo>
                  <a:pt x="275728" y="289999"/>
                  <a:pt x="320532" y="504650"/>
                  <a:pt x="334543" y="654963"/>
                </a:cubicBezTo>
                <a:cubicBezTo>
                  <a:pt x="362566" y="955590"/>
                  <a:pt x="321178" y="1159703"/>
                  <a:pt x="270951" y="1350171"/>
                </a:cubicBezTo>
                <a:cubicBezTo>
                  <a:pt x="220724" y="1540639"/>
                  <a:pt x="47274" y="1549453"/>
                  <a:pt x="33181" y="1797771"/>
                </a:cubicBezTo>
                <a:cubicBezTo>
                  <a:pt x="19088" y="2046089"/>
                  <a:pt x="171296" y="2533609"/>
                  <a:pt x="186393" y="2840081"/>
                </a:cubicBezTo>
                <a:cubicBezTo>
                  <a:pt x="201490" y="3146553"/>
                  <a:pt x="173704" y="3442551"/>
                  <a:pt x="123764" y="3636606"/>
                </a:cubicBezTo>
                <a:cubicBezTo>
                  <a:pt x="73824" y="3830661"/>
                  <a:pt x="53069" y="3848505"/>
                  <a:pt x="58971" y="4029014"/>
                </a:cubicBezTo>
                <a:cubicBezTo>
                  <a:pt x="64873" y="4209523"/>
                  <a:pt x="156048" y="4502256"/>
                  <a:pt x="159179" y="4719659"/>
                </a:cubicBezTo>
                <a:cubicBezTo>
                  <a:pt x="159571" y="4746835"/>
                  <a:pt x="158021" y="4772974"/>
                  <a:pt x="155081" y="4798389"/>
                </a:cubicBezTo>
                <a:lnTo>
                  <a:pt x="144305" y="4862834"/>
                </a:lnTo>
                <a:lnTo>
                  <a:pt x="117801" y="4862834"/>
                </a:lnTo>
                <a:lnTo>
                  <a:pt x="122104" y="4840339"/>
                </a:lnTo>
                <a:cubicBezTo>
                  <a:pt x="125309" y="4818732"/>
                  <a:pt x="127387" y="4797313"/>
                  <a:pt x="127864" y="4776026"/>
                </a:cubicBezTo>
                <a:cubicBezTo>
                  <a:pt x="131679" y="4605731"/>
                  <a:pt x="132929" y="4592452"/>
                  <a:pt x="75373" y="4318601"/>
                </a:cubicBezTo>
                <a:cubicBezTo>
                  <a:pt x="17817" y="4044750"/>
                  <a:pt x="17643" y="3930481"/>
                  <a:pt x="77760" y="3698787"/>
                </a:cubicBezTo>
                <a:cubicBezTo>
                  <a:pt x="137877" y="3467093"/>
                  <a:pt x="178291" y="3246264"/>
                  <a:pt x="165442" y="2928437"/>
                </a:cubicBezTo>
                <a:cubicBezTo>
                  <a:pt x="152593" y="2610610"/>
                  <a:pt x="-11710" y="2054930"/>
                  <a:pt x="666" y="1791827"/>
                </a:cubicBezTo>
                <a:cubicBezTo>
                  <a:pt x="13042" y="1528724"/>
                  <a:pt x="188552" y="1542402"/>
                  <a:pt x="239700" y="1349821"/>
                </a:cubicBezTo>
                <a:cubicBezTo>
                  <a:pt x="290848" y="1157240"/>
                  <a:pt x="335587" y="941086"/>
                  <a:pt x="307553" y="636342"/>
                </a:cubicBezTo>
                <a:cubicBezTo>
                  <a:pt x="293536" y="483970"/>
                  <a:pt x="247669" y="266879"/>
                  <a:pt x="198733" y="57053"/>
                </a:cubicBezTo>
                <a:lnTo>
                  <a:pt x="18516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Tree>
    <p:extLst>
      <p:ext uri="{BB962C8B-B14F-4D97-AF65-F5344CB8AC3E}">
        <p14:creationId xmlns:p14="http://schemas.microsoft.com/office/powerpoint/2010/main" val="2560016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4">
    <p:bg>
      <p:bgPr>
        <a:solidFill>
          <a:schemeClr val="tx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CA093B0-0FE1-F64F-A561-539416130F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accent3"/>
                </a:solidFill>
                <a:latin typeface="Quire Sans" panose="020B0502040400020003" pitchFamily="34" charset="0"/>
                <a:cs typeface="Quire Sans" panose="020B0502040400020003" pitchFamily="34" charset="0"/>
              </a:defRPr>
            </a:lvl1pPr>
          </a:lstStyle>
          <a:p>
            <a:pPr lvl="0"/>
            <a:r>
              <a:rPr lang="nb-NO"/>
              <a:t>Tittel</a:t>
            </a:r>
          </a:p>
        </p:txBody>
      </p:sp>
      <p:sp>
        <p:nvSpPr>
          <p:cNvPr id="12" name="Plassholder for bilde 11">
            <a:extLst>
              <a:ext uri="{FF2B5EF4-FFF2-40B4-BE49-F238E27FC236}">
                <a16:creationId xmlns:a16="http://schemas.microsoft.com/office/drawing/2014/main" id="{9C586559-EC64-7C41-B296-CFCE105380B1}"/>
              </a:ext>
            </a:extLst>
          </p:cNvPr>
          <p:cNvSpPr>
            <a:spLocks noGrp="1"/>
          </p:cNvSpPr>
          <p:nvPr>
            <p:ph type="pic" sz="quarter" idx="12" hasCustomPrompt="1"/>
          </p:nvPr>
        </p:nvSpPr>
        <p:spPr>
          <a:xfrm>
            <a:off x="0" y="3429000"/>
            <a:ext cx="12192000" cy="3429000"/>
          </a:xfrm>
          <a:custGeom>
            <a:avLst/>
            <a:gdLst>
              <a:gd name="connsiteX0" fmla="*/ 10091885 w 12192000"/>
              <a:gd name="connsiteY0" fmla="*/ 0 h 3429000"/>
              <a:gd name="connsiteX1" fmla="*/ 11637720 w 12192000"/>
              <a:gd name="connsiteY1" fmla="*/ 0 h 3429000"/>
              <a:gd name="connsiteX2" fmla="*/ 11597308 w 12192000"/>
              <a:gd name="connsiteY2" fmla="*/ 49109 h 3429000"/>
              <a:gd name="connsiteX3" fmla="*/ 11367085 w 12192000"/>
              <a:gd name="connsiteY3" fmla="*/ 254484 h 3429000"/>
              <a:gd name="connsiteX4" fmla="*/ 10826401 w 12192000"/>
              <a:gd name="connsiteY4" fmla="*/ 117713 h 3429000"/>
              <a:gd name="connsiteX5" fmla="*/ 10586800 w 12192000"/>
              <a:gd name="connsiteY5" fmla="*/ 184488 h 3429000"/>
              <a:gd name="connsiteX6" fmla="*/ 10429347 w 12192000"/>
              <a:gd name="connsiteY6" fmla="*/ 573313 h 3429000"/>
              <a:gd name="connsiteX7" fmla="*/ 10118266 w 12192000"/>
              <a:gd name="connsiteY7" fmla="*/ 48542 h 3429000"/>
              <a:gd name="connsiteX8" fmla="*/ 8357894 w 12192000"/>
              <a:gd name="connsiteY8" fmla="*/ 0 h 3429000"/>
              <a:gd name="connsiteX9" fmla="*/ 8503657 w 12192000"/>
              <a:gd name="connsiteY9" fmla="*/ 0 h 3429000"/>
              <a:gd name="connsiteX10" fmla="*/ 8485642 w 12192000"/>
              <a:gd name="connsiteY10" fmla="*/ 16505 h 3429000"/>
              <a:gd name="connsiteX11" fmla="*/ 8407606 w 12192000"/>
              <a:gd name="connsiteY11" fmla="*/ 48525 h 3429000"/>
              <a:gd name="connsiteX12" fmla="*/ 8365633 w 12192000"/>
              <a:gd name="connsiteY12" fmla="*/ 14723 h 3429000"/>
              <a:gd name="connsiteX13" fmla="*/ 6746758 w 12192000"/>
              <a:gd name="connsiteY13" fmla="*/ 0 h 3429000"/>
              <a:gd name="connsiteX14" fmla="*/ 7808488 w 12192000"/>
              <a:gd name="connsiteY14" fmla="*/ 0 h 3429000"/>
              <a:gd name="connsiteX15" fmla="*/ 7744856 w 12192000"/>
              <a:gd name="connsiteY15" fmla="*/ 129627 h 3429000"/>
              <a:gd name="connsiteX16" fmla="*/ 7472814 w 12192000"/>
              <a:gd name="connsiteY16" fmla="*/ 510183 h 3429000"/>
              <a:gd name="connsiteX17" fmla="*/ 6632471 w 12192000"/>
              <a:gd name="connsiteY17" fmla="*/ 409117 h 3429000"/>
              <a:gd name="connsiteX18" fmla="*/ 6813442 w 12192000"/>
              <a:gd name="connsiteY18" fmla="*/ 102735 h 3429000"/>
              <a:gd name="connsiteX19" fmla="*/ 6768639 w 12192000"/>
              <a:gd name="connsiteY19" fmla="*/ 20016 h 3429000"/>
              <a:gd name="connsiteX20" fmla="*/ 5736099 w 12192000"/>
              <a:gd name="connsiteY20" fmla="*/ 0 h 3429000"/>
              <a:gd name="connsiteX21" fmla="*/ 6206675 w 12192000"/>
              <a:gd name="connsiteY21" fmla="*/ 0 h 3429000"/>
              <a:gd name="connsiteX22" fmla="*/ 6146827 w 12192000"/>
              <a:gd name="connsiteY22" fmla="*/ 48704 h 3429000"/>
              <a:gd name="connsiteX23" fmla="*/ 5723338 w 12192000"/>
              <a:gd name="connsiteY23" fmla="*/ 306962 h 3429000"/>
              <a:gd name="connsiteX24" fmla="*/ 5731430 w 12192000"/>
              <a:gd name="connsiteY24" fmla="*/ 22628 h 3429000"/>
              <a:gd name="connsiteX25" fmla="*/ 4163144 w 12192000"/>
              <a:gd name="connsiteY25" fmla="*/ 0 h 3429000"/>
              <a:gd name="connsiteX26" fmla="*/ 5274068 w 12192000"/>
              <a:gd name="connsiteY26" fmla="*/ 0 h 3429000"/>
              <a:gd name="connsiteX27" fmla="*/ 5207582 w 12192000"/>
              <a:gd name="connsiteY27" fmla="*/ 105792 h 3429000"/>
              <a:gd name="connsiteX28" fmla="*/ 4798979 w 12192000"/>
              <a:gd name="connsiteY28" fmla="*/ 556671 h 3429000"/>
              <a:gd name="connsiteX29" fmla="*/ 4173378 w 12192000"/>
              <a:gd name="connsiteY29" fmla="*/ 10825 h 3429000"/>
              <a:gd name="connsiteX30" fmla="*/ 2315091 w 12192000"/>
              <a:gd name="connsiteY30" fmla="*/ 0 h 3429000"/>
              <a:gd name="connsiteX31" fmla="*/ 3617106 w 12192000"/>
              <a:gd name="connsiteY31" fmla="*/ 0 h 3429000"/>
              <a:gd name="connsiteX32" fmla="*/ 3602691 w 12192000"/>
              <a:gd name="connsiteY32" fmla="*/ 16010 h 3429000"/>
              <a:gd name="connsiteX33" fmla="*/ 3127630 w 12192000"/>
              <a:gd name="connsiteY33" fmla="*/ 575274 h 3429000"/>
              <a:gd name="connsiteX34" fmla="*/ 2524281 w 12192000"/>
              <a:gd name="connsiteY34" fmla="*/ 213739 h 3429000"/>
              <a:gd name="connsiteX35" fmla="*/ 2249239 w 12192000"/>
              <a:gd name="connsiteY35" fmla="*/ 939361 h 3429000"/>
              <a:gd name="connsiteX36" fmla="*/ 2298849 w 12192000"/>
              <a:gd name="connsiteY36" fmla="*/ 174268 h 3429000"/>
              <a:gd name="connsiteX37" fmla="*/ 1757381 w 12192000"/>
              <a:gd name="connsiteY37" fmla="*/ 0 h 3429000"/>
              <a:gd name="connsiteX38" fmla="*/ 2018536 w 12192000"/>
              <a:gd name="connsiteY38" fmla="*/ 0 h 3429000"/>
              <a:gd name="connsiteX39" fmla="*/ 2009103 w 12192000"/>
              <a:gd name="connsiteY39" fmla="*/ 18109 h 3429000"/>
              <a:gd name="connsiteX40" fmla="*/ 1926551 w 12192000"/>
              <a:gd name="connsiteY40" fmla="*/ 118737 h 3429000"/>
              <a:gd name="connsiteX41" fmla="*/ 1778009 w 12192000"/>
              <a:gd name="connsiteY41" fmla="*/ 27046 h 3429000"/>
              <a:gd name="connsiteX42" fmla="*/ 0 w 12192000"/>
              <a:gd name="connsiteY42" fmla="*/ 0 h 3429000"/>
              <a:gd name="connsiteX43" fmla="*/ 1712808 w 12192000"/>
              <a:gd name="connsiteY43" fmla="*/ 0 h 3429000"/>
              <a:gd name="connsiteX44" fmla="*/ 1726207 w 12192000"/>
              <a:gd name="connsiteY44" fmla="*/ 17153 h 3429000"/>
              <a:gd name="connsiteX45" fmla="*/ 1941014 w 12192000"/>
              <a:gd name="connsiteY45" fmla="*/ 166029 h 3429000"/>
              <a:gd name="connsiteX46" fmla="*/ 2048608 w 12192000"/>
              <a:gd name="connsiteY46" fmla="*/ 15965 h 3429000"/>
              <a:gd name="connsiteX47" fmla="*/ 2055553 w 12192000"/>
              <a:gd name="connsiteY47" fmla="*/ 0 h 3429000"/>
              <a:gd name="connsiteX48" fmla="*/ 2277942 w 12192000"/>
              <a:gd name="connsiteY48" fmla="*/ 0 h 3429000"/>
              <a:gd name="connsiteX49" fmla="*/ 2275852 w 12192000"/>
              <a:gd name="connsiteY49" fmla="*/ 21887 h 3429000"/>
              <a:gd name="connsiteX50" fmla="*/ 2243389 w 12192000"/>
              <a:gd name="connsiteY50" fmla="*/ 1007761 h 3429000"/>
              <a:gd name="connsiteX51" fmla="*/ 2544525 w 12192000"/>
              <a:gd name="connsiteY51" fmla="*/ 247903 h 3429000"/>
              <a:gd name="connsiteX52" fmla="*/ 3142528 w 12192000"/>
              <a:gd name="connsiteY52" fmla="*/ 613380 h 3429000"/>
              <a:gd name="connsiteX53" fmla="*/ 3633115 w 12192000"/>
              <a:gd name="connsiteY53" fmla="*/ 29162 h 3429000"/>
              <a:gd name="connsiteX54" fmla="*/ 3659870 w 12192000"/>
              <a:gd name="connsiteY54" fmla="*/ 0 h 3429000"/>
              <a:gd name="connsiteX55" fmla="*/ 4104805 w 12192000"/>
              <a:gd name="connsiteY55" fmla="*/ 0 h 3429000"/>
              <a:gd name="connsiteX56" fmla="*/ 4154320 w 12192000"/>
              <a:gd name="connsiteY56" fmla="*/ 54312 h 3429000"/>
              <a:gd name="connsiteX57" fmla="*/ 4810749 w 12192000"/>
              <a:gd name="connsiteY57" fmla="*/ 585072 h 3429000"/>
              <a:gd name="connsiteX58" fmla="*/ 5229051 w 12192000"/>
              <a:gd name="connsiteY58" fmla="*/ 141900 h 3429000"/>
              <a:gd name="connsiteX59" fmla="*/ 5319866 w 12192000"/>
              <a:gd name="connsiteY59" fmla="*/ 0 h 3429000"/>
              <a:gd name="connsiteX60" fmla="*/ 5703665 w 12192000"/>
              <a:gd name="connsiteY60" fmla="*/ 0 h 3429000"/>
              <a:gd name="connsiteX61" fmla="*/ 5695202 w 12192000"/>
              <a:gd name="connsiteY61" fmla="*/ 41256 h 3429000"/>
              <a:gd name="connsiteX62" fmla="*/ 5689353 w 12192000"/>
              <a:gd name="connsiteY62" fmla="*/ 327264 h 3429000"/>
              <a:gd name="connsiteX63" fmla="*/ 6108930 w 12192000"/>
              <a:gd name="connsiteY63" fmla="*/ 136761 h 3429000"/>
              <a:gd name="connsiteX64" fmla="*/ 6204937 w 12192000"/>
              <a:gd name="connsiteY64" fmla="*/ 50719 h 3429000"/>
              <a:gd name="connsiteX65" fmla="*/ 6264428 w 12192000"/>
              <a:gd name="connsiteY65" fmla="*/ 0 h 3429000"/>
              <a:gd name="connsiteX66" fmla="*/ 6695208 w 12192000"/>
              <a:gd name="connsiteY66" fmla="*/ 0 h 3429000"/>
              <a:gd name="connsiteX67" fmla="*/ 6741130 w 12192000"/>
              <a:gd name="connsiteY67" fmla="*/ 47191 h 3429000"/>
              <a:gd name="connsiteX68" fmla="*/ 6771315 w 12192000"/>
              <a:gd name="connsiteY68" fmla="*/ 113240 h 3429000"/>
              <a:gd name="connsiteX69" fmla="*/ 6573445 w 12192000"/>
              <a:gd name="connsiteY69" fmla="*/ 399747 h 3429000"/>
              <a:gd name="connsiteX70" fmla="*/ 7172238 w 12192000"/>
              <a:gd name="connsiteY70" fmla="*/ 595668 h 3429000"/>
              <a:gd name="connsiteX71" fmla="*/ 7588445 w 12192000"/>
              <a:gd name="connsiteY71" fmla="*/ 446197 h 3429000"/>
              <a:gd name="connsiteX72" fmla="*/ 7794080 w 12192000"/>
              <a:gd name="connsiteY72" fmla="*/ 82268 h 3429000"/>
              <a:gd name="connsiteX73" fmla="*/ 7833269 w 12192000"/>
              <a:gd name="connsiteY73" fmla="*/ 0 h 3429000"/>
              <a:gd name="connsiteX74" fmla="*/ 8318038 w 12192000"/>
              <a:gd name="connsiteY74" fmla="*/ 0 h 3429000"/>
              <a:gd name="connsiteX75" fmla="*/ 8328134 w 12192000"/>
              <a:gd name="connsiteY75" fmla="*/ 24210 h 3429000"/>
              <a:gd name="connsiteX76" fmla="*/ 8397457 w 12192000"/>
              <a:gd name="connsiteY76" fmla="*/ 89184 h 3429000"/>
              <a:gd name="connsiteX77" fmla="*/ 8517703 w 12192000"/>
              <a:gd name="connsiteY77" fmla="*/ 26595 h 3429000"/>
              <a:gd name="connsiteX78" fmla="*/ 8541240 w 12192000"/>
              <a:gd name="connsiteY78" fmla="*/ 0 h 3429000"/>
              <a:gd name="connsiteX79" fmla="*/ 10055321 w 12192000"/>
              <a:gd name="connsiteY79" fmla="*/ 0 h 3429000"/>
              <a:gd name="connsiteX80" fmla="*/ 10093390 w 12192000"/>
              <a:gd name="connsiteY80" fmla="*/ 71724 h 3429000"/>
              <a:gd name="connsiteX81" fmla="*/ 10436774 w 12192000"/>
              <a:gd name="connsiteY81" fmla="*/ 608747 h 3429000"/>
              <a:gd name="connsiteX82" fmla="*/ 10677537 w 12192000"/>
              <a:gd name="connsiteY82" fmla="*/ 140702 h 3429000"/>
              <a:gd name="connsiteX83" fmla="*/ 11353177 w 12192000"/>
              <a:gd name="connsiteY83" fmla="*/ 301229 h 3429000"/>
              <a:gd name="connsiteX84" fmla="*/ 11659217 w 12192000"/>
              <a:gd name="connsiteY84" fmla="*/ 33755 h 3429000"/>
              <a:gd name="connsiteX85" fmla="*/ 11686836 w 12192000"/>
              <a:gd name="connsiteY85" fmla="*/ 0 h 3429000"/>
              <a:gd name="connsiteX86" fmla="*/ 12192000 w 12192000"/>
              <a:gd name="connsiteY86" fmla="*/ 0 h 3429000"/>
              <a:gd name="connsiteX87" fmla="*/ 12192000 w 12192000"/>
              <a:gd name="connsiteY87" fmla="*/ 3429000 h 3429000"/>
              <a:gd name="connsiteX88" fmla="*/ 0 w 12192000"/>
              <a:gd name="connsiteY88"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000" h="3429000">
                <a:moveTo>
                  <a:pt x="10091885" y="0"/>
                </a:moveTo>
                <a:lnTo>
                  <a:pt x="11637720" y="0"/>
                </a:lnTo>
                <a:lnTo>
                  <a:pt x="11597308" y="49109"/>
                </a:lnTo>
                <a:cubicBezTo>
                  <a:pt x="11517678" y="144355"/>
                  <a:pt x="11439088" y="229096"/>
                  <a:pt x="11367085" y="254484"/>
                </a:cubicBezTo>
                <a:cubicBezTo>
                  <a:pt x="11175077" y="322186"/>
                  <a:pt x="10950051" y="151676"/>
                  <a:pt x="10826401" y="117713"/>
                </a:cubicBezTo>
                <a:cubicBezTo>
                  <a:pt x="10702750" y="83750"/>
                  <a:pt x="10646515" y="76071"/>
                  <a:pt x="10586800" y="184488"/>
                </a:cubicBezTo>
                <a:cubicBezTo>
                  <a:pt x="10527084" y="292905"/>
                  <a:pt x="10567929" y="686701"/>
                  <a:pt x="10429347" y="573313"/>
                </a:cubicBezTo>
                <a:cubicBezTo>
                  <a:pt x="10360056" y="516619"/>
                  <a:pt x="10243484" y="284215"/>
                  <a:pt x="10118266" y="48542"/>
                </a:cubicBezTo>
                <a:close/>
                <a:moveTo>
                  <a:pt x="8357894" y="0"/>
                </a:moveTo>
                <a:lnTo>
                  <a:pt x="8503657" y="0"/>
                </a:lnTo>
                <a:lnTo>
                  <a:pt x="8485642" y="16505"/>
                </a:lnTo>
                <a:cubicBezTo>
                  <a:pt x="8457441" y="39564"/>
                  <a:pt x="8431076" y="52093"/>
                  <a:pt x="8407606" y="48525"/>
                </a:cubicBezTo>
                <a:cubicBezTo>
                  <a:pt x="8391959" y="46146"/>
                  <a:pt x="8378141" y="34003"/>
                  <a:pt x="8365633" y="14723"/>
                </a:cubicBezTo>
                <a:close/>
                <a:moveTo>
                  <a:pt x="6746758" y="0"/>
                </a:moveTo>
                <a:lnTo>
                  <a:pt x="7808488" y="0"/>
                </a:lnTo>
                <a:lnTo>
                  <a:pt x="7744856" y="129627"/>
                </a:lnTo>
                <a:cubicBezTo>
                  <a:pt x="7657791" y="299708"/>
                  <a:pt x="7565688" y="451017"/>
                  <a:pt x="7472814" y="510183"/>
                </a:cubicBezTo>
                <a:cubicBezTo>
                  <a:pt x="7225150" y="667961"/>
                  <a:pt x="6742366" y="477026"/>
                  <a:pt x="6632471" y="409117"/>
                </a:cubicBezTo>
                <a:cubicBezTo>
                  <a:pt x="6522575" y="341209"/>
                  <a:pt x="6834499" y="200763"/>
                  <a:pt x="6813442" y="102735"/>
                </a:cubicBezTo>
                <a:cubicBezTo>
                  <a:pt x="6808178" y="78228"/>
                  <a:pt x="6792313" y="49216"/>
                  <a:pt x="6768639" y="20016"/>
                </a:cubicBezTo>
                <a:close/>
                <a:moveTo>
                  <a:pt x="5736099" y="0"/>
                </a:moveTo>
                <a:lnTo>
                  <a:pt x="6206675" y="0"/>
                </a:lnTo>
                <a:lnTo>
                  <a:pt x="6146827" y="48704"/>
                </a:lnTo>
                <a:cubicBezTo>
                  <a:pt x="5972638" y="195999"/>
                  <a:pt x="5787498" y="369573"/>
                  <a:pt x="5723338" y="306962"/>
                </a:cubicBezTo>
                <a:cubicBezTo>
                  <a:pt x="5691259" y="275656"/>
                  <a:pt x="5704011" y="162960"/>
                  <a:pt x="5731430" y="22628"/>
                </a:cubicBezTo>
                <a:close/>
                <a:moveTo>
                  <a:pt x="4163144" y="0"/>
                </a:moveTo>
                <a:lnTo>
                  <a:pt x="5274068" y="0"/>
                </a:lnTo>
                <a:lnTo>
                  <a:pt x="5207582" y="105792"/>
                </a:lnTo>
                <a:cubicBezTo>
                  <a:pt x="5061265" y="330309"/>
                  <a:pt x="4915194" y="521233"/>
                  <a:pt x="4798979" y="556671"/>
                </a:cubicBezTo>
                <a:cubicBezTo>
                  <a:pt x="4566550" y="627548"/>
                  <a:pt x="4387281" y="252768"/>
                  <a:pt x="4173378" y="10825"/>
                </a:cubicBezTo>
                <a:close/>
                <a:moveTo>
                  <a:pt x="2315091" y="0"/>
                </a:moveTo>
                <a:lnTo>
                  <a:pt x="3617106" y="0"/>
                </a:lnTo>
                <a:lnTo>
                  <a:pt x="3602691" y="16010"/>
                </a:lnTo>
                <a:cubicBezTo>
                  <a:pt x="3428080" y="224079"/>
                  <a:pt x="3275588" y="535778"/>
                  <a:pt x="3127630" y="575274"/>
                </a:cubicBezTo>
                <a:cubicBezTo>
                  <a:pt x="2890897" y="638466"/>
                  <a:pt x="2735273" y="144674"/>
                  <a:pt x="2524281" y="213739"/>
                </a:cubicBezTo>
                <a:cubicBezTo>
                  <a:pt x="2313290" y="282805"/>
                  <a:pt x="2262150" y="1081057"/>
                  <a:pt x="2249239" y="939361"/>
                </a:cubicBezTo>
                <a:cubicBezTo>
                  <a:pt x="2229555" y="862861"/>
                  <a:pt x="2265446" y="518577"/>
                  <a:pt x="2298849" y="174268"/>
                </a:cubicBezTo>
                <a:close/>
                <a:moveTo>
                  <a:pt x="1757381" y="0"/>
                </a:moveTo>
                <a:lnTo>
                  <a:pt x="2018536" y="0"/>
                </a:lnTo>
                <a:lnTo>
                  <a:pt x="2009103" y="18109"/>
                </a:lnTo>
                <a:cubicBezTo>
                  <a:pt x="1979861" y="70346"/>
                  <a:pt x="1951835" y="107626"/>
                  <a:pt x="1926551" y="118737"/>
                </a:cubicBezTo>
                <a:cubicBezTo>
                  <a:pt x="1869019" y="121558"/>
                  <a:pt x="1822681" y="81559"/>
                  <a:pt x="1778009" y="27046"/>
                </a:cubicBezTo>
                <a:close/>
                <a:moveTo>
                  <a:pt x="0" y="0"/>
                </a:moveTo>
                <a:lnTo>
                  <a:pt x="1712808" y="0"/>
                </a:lnTo>
                <a:lnTo>
                  <a:pt x="1726207" y="17153"/>
                </a:lnTo>
                <a:cubicBezTo>
                  <a:pt x="1800118" y="110720"/>
                  <a:pt x="1874201" y="192946"/>
                  <a:pt x="1941014" y="166029"/>
                </a:cubicBezTo>
                <a:cubicBezTo>
                  <a:pt x="1974420" y="152570"/>
                  <a:pt x="2011297" y="94023"/>
                  <a:pt x="2048608" y="15965"/>
                </a:cubicBezTo>
                <a:lnTo>
                  <a:pt x="2055553" y="0"/>
                </a:lnTo>
                <a:lnTo>
                  <a:pt x="2277942" y="0"/>
                </a:lnTo>
                <a:lnTo>
                  <a:pt x="2275852" y="21887"/>
                </a:lnTo>
                <a:cubicBezTo>
                  <a:pt x="2234972" y="447387"/>
                  <a:pt x="2184963" y="964593"/>
                  <a:pt x="2243389" y="1007761"/>
                </a:cubicBezTo>
                <a:cubicBezTo>
                  <a:pt x="2316064" y="1052297"/>
                  <a:pt x="2353801" y="255499"/>
                  <a:pt x="2544525" y="247903"/>
                </a:cubicBezTo>
                <a:cubicBezTo>
                  <a:pt x="2735249" y="240306"/>
                  <a:pt x="2919422" y="676916"/>
                  <a:pt x="3142528" y="613380"/>
                </a:cubicBezTo>
                <a:cubicBezTo>
                  <a:pt x="3295913" y="569699"/>
                  <a:pt x="3457041" y="235379"/>
                  <a:pt x="3633115" y="29162"/>
                </a:cubicBezTo>
                <a:lnTo>
                  <a:pt x="3659870" y="0"/>
                </a:lnTo>
                <a:lnTo>
                  <a:pt x="4104805" y="0"/>
                </a:lnTo>
                <a:lnTo>
                  <a:pt x="4154320" y="54312"/>
                </a:lnTo>
                <a:cubicBezTo>
                  <a:pt x="4360417" y="292570"/>
                  <a:pt x="4581444" y="663916"/>
                  <a:pt x="4810749" y="585072"/>
                </a:cubicBezTo>
                <a:cubicBezTo>
                  <a:pt x="4935825" y="542066"/>
                  <a:pt x="5084430" y="357755"/>
                  <a:pt x="5229051" y="141900"/>
                </a:cubicBezTo>
                <a:lnTo>
                  <a:pt x="5319866" y="0"/>
                </a:lnTo>
                <a:lnTo>
                  <a:pt x="5703665" y="0"/>
                </a:lnTo>
                <a:lnTo>
                  <a:pt x="5695202" y="41256"/>
                </a:lnTo>
                <a:cubicBezTo>
                  <a:pt x="5667717" y="183831"/>
                  <a:pt x="5655958" y="298399"/>
                  <a:pt x="5689353" y="327264"/>
                </a:cubicBezTo>
                <a:cubicBezTo>
                  <a:pt x="5796219" y="419632"/>
                  <a:pt x="5980702" y="245350"/>
                  <a:pt x="6108930" y="136761"/>
                </a:cubicBezTo>
                <a:cubicBezTo>
                  <a:pt x="6140987" y="109614"/>
                  <a:pt x="6172960" y="79819"/>
                  <a:pt x="6204937" y="50719"/>
                </a:cubicBezTo>
                <a:lnTo>
                  <a:pt x="6264428" y="0"/>
                </a:lnTo>
                <a:lnTo>
                  <a:pt x="6695208" y="0"/>
                </a:lnTo>
                <a:lnTo>
                  <a:pt x="6741130" y="47191"/>
                </a:lnTo>
                <a:cubicBezTo>
                  <a:pt x="6757373" y="69696"/>
                  <a:pt x="6768056" y="92328"/>
                  <a:pt x="6771315" y="113240"/>
                </a:cubicBezTo>
                <a:cubicBezTo>
                  <a:pt x="6784348" y="196892"/>
                  <a:pt x="6506625" y="319342"/>
                  <a:pt x="6573445" y="399747"/>
                </a:cubicBezTo>
                <a:cubicBezTo>
                  <a:pt x="6640265" y="480151"/>
                  <a:pt x="7043505" y="595813"/>
                  <a:pt x="7172238" y="595668"/>
                </a:cubicBezTo>
                <a:cubicBezTo>
                  <a:pt x="7300972" y="595523"/>
                  <a:pt x="7428952" y="628803"/>
                  <a:pt x="7588445" y="446197"/>
                </a:cubicBezTo>
                <a:cubicBezTo>
                  <a:pt x="7648255" y="377720"/>
                  <a:pt x="7720289" y="235914"/>
                  <a:pt x="7794080" y="82268"/>
                </a:cubicBezTo>
                <a:lnTo>
                  <a:pt x="7833269" y="0"/>
                </a:lnTo>
                <a:lnTo>
                  <a:pt x="8318038" y="0"/>
                </a:lnTo>
                <a:lnTo>
                  <a:pt x="8328134" y="24210"/>
                </a:lnTo>
                <a:cubicBezTo>
                  <a:pt x="8346718" y="61863"/>
                  <a:pt x="8369120" y="86404"/>
                  <a:pt x="8397457" y="89184"/>
                </a:cubicBezTo>
                <a:cubicBezTo>
                  <a:pt x="8435240" y="92890"/>
                  <a:pt x="8475952" y="67524"/>
                  <a:pt x="8517703" y="26595"/>
                </a:cubicBezTo>
                <a:lnTo>
                  <a:pt x="8541240" y="0"/>
                </a:lnTo>
                <a:lnTo>
                  <a:pt x="10055321" y="0"/>
                </a:lnTo>
                <a:lnTo>
                  <a:pt x="10093390" y="71724"/>
                </a:lnTo>
                <a:cubicBezTo>
                  <a:pt x="10218629" y="311291"/>
                  <a:pt x="10340858" y="548684"/>
                  <a:pt x="10436774" y="608747"/>
                </a:cubicBezTo>
                <a:cubicBezTo>
                  <a:pt x="10628606" y="728871"/>
                  <a:pt x="10524803" y="191955"/>
                  <a:pt x="10677537" y="140702"/>
                </a:cubicBezTo>
                <a:cubicBezTo>
                  <a:pt x="10830270" y="89449"/>
                  <a:pt x="11147029" y="363002"/>
                  <a:pt x="11353177" y="301229"/>
                </a:cubicBezTo>
                <a:cubicBezTo>
                  <a:pt x="11456251" y="270343"/>
                  <a:pt x="11561970" y="151734"/>
                  <a:pt x="11659217" y="33755"/>
                </a:cubicBezTo>
                <a:lnTo>
                  <a:pt x="11686836" y="0"/>
                </a:lnTo>
                <a:lnTo>
                  <a:pt x="12192000" y="0"/>
                </a:lnTo>
                <a:lnTo>
                  <a:pt x="12192000" y="3429000"/>
                </a:lnTo>
                <a:lnTo>
                  <a:pt x="0" y="3429000"/>
                </a:lnTo>
                <a:close/>
              </a:path>
            </a:pathLst>
          </a:custGeom>
          <a:solidFill>
            <a:schemeClr val="bg2"/>
          </a:solidFill>
        </p:spPr>
        <p:txBody>
          <a:bodyPr wrap="square" lIns="0" tIns="720000" rIns="90000" bIns="46800" anchor="t" anchorCtr="0">
            <a:noAutofit/>
          </a:bodyPr>
          <a:lstStyle>
            <a:lvl1pPr marL="2160000" indent="0" algn="ctr">
              <a:buNone/>
              <a:defRPr>
                <a:solidFill>
                  <a:schemeClr val="tx1"/>
                </a:solidFill>
              </a:defRPr>
            </a:lvl1pPr>
            <a:lvl2pPr marL="457200" indent="0">
              <a:buNone/>
              <a:defRPr/>
            </a:lvl2pPr>
          </a:lstStyle>
          <a:p>
            <a:pPr lvl="0"/>
            <a:r>
              <a:rPr lang="nb-NO"/>
              <a:t>Klikk på ikonet for å legge til bilde</a:t>
            </a:r>
          </a:p>
        </p:txBody>
      </p:sp>
      <p:sp>
        <p:nvSpPr>
          <p:cNvPr id="14" name="Friform 13">
            <a:extLst>
              <a:ext uri="{FF2B5EF4-FFF2-40B4-BE49-F238E27FC236}">
                <a16:creationId xmlns:a16="http://schemas.microsoft.com/office/drawing/2014/main" id="{AD3C2B84-57C7-3B49-9BD5-200220E06CBA}"/>
              </a:ext>
            </a:extLst>
          </p:cNvPr>
          <p:cNvSpPr/>
          <p:nvPr userDrawn="1"/>
        </p:nvSpPr>
        <p:spPr>
          <a:xfrm rot="281918">
            <a:off x="-83454" y="2598048"/>
            <a:ext cx="12345572" cy="1188178"/>
          </a:xfrm>
          <a:custGeom>
            <a:avLst/>
            <a:gdLst>
              <a:gd name="connsiteX0" fmla="*/ 6578081 w 12345572"/>
              <a:gd name="connsiteY0" fmla="*/ 655375 h 1188178"/>
              <a:gd name="connsiteX1" fmla="*/ 6772015 w 12345572"/>
              <a:gd name="connsiteY1" fmla="*/ 710930 h 1188178"/>
              <a:gd name="connsiteX2" fmla="*/ 6855569 w 12345572"/>
              <a:gd name="connsiteY2" fmla="*/ 775632 h 1188178"/>
              <a:gd name="connsiteX3" fmla="*/ 6803296 w 12345572"/>
              <a:gd name="connsiteY3" fmla="*/ 779928 h 1188178"/>
              <a:gd name="connsiteX4" fmla="*/ 6776374 w 12345572"/>
              <a:gd name="connsiteY4" fmla="*/ 756457 h 1188178"/>
              <a:gd name="connsiteX5" fmla="*/ 6587751 w 12345572"/>
              <a:gd name="connsiteY5" fmla="*/ 687613 h 1188178"/>
              <a:gd name="connsiteX6" fmla="*/ 6399949 w 12345572"/>
              <a:gd name="connsiteY6" fmla="*/ 774301 h 1188178"/>
              <a:gd name="connsiteX7" fmla="*/ 6357935 w 12345572"/>
              <a:gd name="connsiteY7" fmla="*/ 816533 h 1188178"/>
              <a:gd name="connsiteX8" fmla="*/ 6299958 w 12345572"/>
              <a:gd name="connsiteY8" fmla="*/ 821298 h 1188178"/>
              <a:gd name="connsiteX9" fmla="*/ 6347856 w 12345572"/>
              <a:gd name="connsiteY9" fmla="*/ 775306 h 1188178"/>
              <a:gd name="connsiteX10" fmla="*/ 6510413 w 12345572"/>
              <a:gd name="connsiteY10" fmla="*/ 664684 h 1188178"/>
              <a:gd name="connsiteX11" fmla="*/ 6578081 w 12345572"/>
              <a:gd name="connsiteY11" fmla="*/ 655375 h 1188178"/>
              <a:gd name="connsiteX12" fmla="*/ 3979011 w 12345572"/>
              <a:gd name="connsiteY12" fmla="*/ 832570 h 1188178"/>
              <a:gd name="connsiteX13" fmla="*/ 4040578 w 12345572"/>
              <a:gd name="connsiteY13" fmla="*/ 833508 h 1188178"/>
              <a:gd name="connsiteX14" fmla="*/ 4224179 w 12345572"/>
              <a:gd name="connsiteY14" fmla="*/ 937673 h 1188178"/>
              <a:gd name="connsiteX15" fmla="*/ 4279534 w 12345572"/>
              <a:gd name="connsiteY15" fmla="*/ 987358 h 1188178"/>
              <a:gd name="connsiteX16" fmla="*/ 4221140 w 12345572"/>
              <a:gd name="connsiteY16" fmla="*/ 992158 h 1188178"/>
              <a:gd name="connsiteX17" fmla="*/ 4206852 w 12345572"/>
              <a:gd name="connsiteY17" fmla="*/ 978860 h 1188178"/>
              <a:gd name="connsiteX18" fmla="*/ 3981893 w 12345572"/>
              <a:gd name="connsiteY18" fmla="*/ 870538 h 1188178"/>
              <a:gd name="connsiteX19" fmla="*/ 3789913 w 12345572"/>
              <a:gd name="connsiteY19" fmla="*/ 996414 h 1188178"/>
              <a:gd name="connsiteX20" fmla="*/ 3764038 w 12345572"/>
              <a:gd name="connsiteY20" fmla="*/ 1029728 h 1188178"/>
              <a:gd name="connsiteX21" fmla="*/ 3721545 w 12345572"/>
              <a:gd name="connsiteY21" fmla="*/ 1033220 h 1188178"/>
              <a:gd name="connsiteX22" fmla="*/ 3762659 w 12345572"/>
              <a:gd name="connsiteY22" fmla="*/ 979251 h 1188178"/>
              <a:gd name="connsiteX23" fmla="*/ 3979011 w 12345572"/>
              <a:gd name="connsiteY23" fmla="*/ 832570 h 1188178"/>
              <a:gd name="connsiteX24" fmla="*/ 12037268 w 12345572"/>
              <a:gd name="connsiteY24" fmla="*/ 52753 h 1188178"/>
              <a:gd name="connsiteX25" fmla="*/ 12272043 w 12345572"/>
              <a:gd name="connsiteY25" fmla="*/ 228842 h 1188178"/>
              <a:gd name="connsiteX26" fmla="*/ 12345572 w 12345572"/>
              <a:gd name="connsiteY26" fmla="*/ 324403 h 1188178"/>
              <a:gd name="connsiteX27" fmla="*/ 12298662 w 12345572"/>
              <a:gd name="connsiteY27" fmla="*/ 328259 h 1188178"/>
              <a:gd name="connsiteX28" fmla="*/ 12261940 w 12345572"/>
              <a:gd name="connsiteY28" fmla="*/ 284474 h 1188178"/>
              <a:gd name="connsiteX29" fmla="*/ 11978253 w 12345572"/>
              <a:gd name="connsiteY29" fmla="*/ 116362 h 1188178"/>
              <a:gd name="connsiteX30" fmla="*/ 11809314 w 12345572"/>
              <a:gd name="connsiteY30" fmla="*/ 307550 h 1188178"/>
              <a:gd name="connsiteX31" fmla="*/ 11764769 w 12345572"/>
              <a:gd name="connsiteY31" fmla="*/ 372140 h 1188178"/>
              <a:gd name="connsiteX32" fmla="*/ 11715784 w 12345572"/>
              <a:gd name="connsiteY32" fmla="*/ 376166 h 1188178"/>
              <a:gd name="connsiteX33" fmla="*/ 11756626 w 12345572"/>
              <a:gd name="connsiteY33" fmla="*/ 317299 h 1188178"/>
              <a:gd name="connsiteX34" fmla="*/ 12037268 w 12345572"/>
              <a:gd name="connsiteY34" fmla="*/ 52753 h 1188178"/>
              <a:gd name="connsiteX35" fmla="*/ 9684327 w 12345572"/>
              <a:gd name="connsiteY35" fmla="*/ 645 h 1188178"/>
              <a:gd name="connsiteX36" fmla="*/ 9804613 w 12345572"/>
              <a:gd name="connsiteY36" fmla="*/ 28218 h 1188178"/>
              <a:gd name="connsiteX37" fmla="*/ 10102024 w 12345572"/>
              <a:gd name="connsiteY37" fmla="*/ 374727 h 1188178"/>
              <a:gd name="connsiteX38" fmla="*/ 10185349 w 12345572"/>
              <a:gd name="connsiteY38" fmla="*/ 501954 h 1188178"/>
              <a:gd name="connsiteX39" fmla="*/ 10148812 w 12345572"/>
              <a:gd name="connsiteY39" fmla="*/ 504957 h 1188178"/>
              <a:gd name="connsiteX40" fmla="*/ 10079710 w 12345572"/>
              <a:gd name="connsiteY40" fmla="*/ 397140 h 1188178"/>
              <a:gd name="connsiteX41" fmla="*/ 9782757 w 12345572"/>
              <a:gd name="connsiteY41" fmla="*/ 47578 h 1188178"/>
              <a:gd name="connsiteX42" fmla="*/ 9215510 w 12345572"/>
              <a:gd name="connsiteY42" fmla="*/ 357140 h 1188178"/>
              <a:gd name="connsiteX43" fmla="*/ 8930893 w 12345572"/>
              <a:gd name="connsiteY43" fmla="*/ 198968 h 1188178"/>
              <a:gd name="connsiteX44" fmla="*/ 8671074 w 12345572"/>
              <a:gd name="connsiteY44" fmla="*/ 573960 h 1188178"/>
              <a:gd name="connsiteX45" fmla="*/ 8629245 w 12345572"/>
              <a:gd name="connsiteY45" fmla="*/ 629852 h 1188178"/>
              <a:gd name="connsiteX46" fmla="*/ 8590248 w 12345572"/>
              <a:gd name="connsiteY46" fmla="*/ 633057 h 1188178"/>
              <a:gd name="connsiteX47" fmla="*/ 8607701 w 12345572"/>
              <a:gd name="connsiteY47" fmla="*/ 614212 h 1188178"/>
              <a:gd name="connsiteX48" fmla="*/ 8927725 w 12345572"/>
              <a:gd name="connsiteY48" fmla="*/ 173006 h 1188178"/>
              <a:gd name="connsiteX49" fmla="*/ 9253069 w 12345572"/>
              <a:gd name="connsiteY49" fmla="*/ 306289 h 1188178"/>
              <a:gd name="connsiteX50" fmla="*/ 9684327 w 12345572"/>
              <a:gd name="connsiteY50" fmla="*/ 645 h 1188178"/>
              <a:gd name="connsiteX51" fmla="*/ 8196783 w 12345572"/>
              <a:gd name="connsiteY51" fmla="*/ 112188 h 1188178"/>
              <a:gd name="connsiteX52" fmla="*/ 8440868 w 12345572"/>
              <a:gd name="connsiteY52" fmla="*/ 618529 h 1188178"/>
              <a:gd name="connsiteX53" fmla="*/ 8457052 w 12345572"/>
              <a:gd name="connsiteY53" fmla="*/ 644004 h 1188178"/>
              <a:gd name="connsiteX54" fmla="*/ 8416519 w 12345572"/>
              <a:gd name="connsiteY54" fmla="*/ 647336 h 1188178"/>
              <a:gd name="connsiteX55" fmla="*/ 8404087 w 12345572"/>
              <a:gd name="connsiteY55" fmla="*/ 623287 h 1188178"/>
              <a:gd name="connsiteX56" fmla="*/ 8183629 w 12345572"/>
              <a:gd name="connsiteY56" fmla="*/ 157306 h 1188178"/>
              <a:gd name="connsiteX57" fmla="*/ 7958348 w 12345572"/>
              <a:gd name="connsiteY57" fmla="*/ 604179 h 1188178"/>
              <a:gd name="connsiteX58" fmla="*/ 7926707 w 12345572"/>
              <a:gd name="connsiteY58" fmla="*/ 687594 h 1188178"/>
              <a:gd name="connsiteX59" fmla="*/ 7901900 w 12345572"/>
              <a:gd name="connsiteY59" fmla="*/ 689633 h 1188178"/>
              <a:gd name="connsiteX60" fmla="*/ 7922872 w 12345572"/>
              <a:gd name="connsiteY60" fmla="*/ 636246 h 1188178"/>
              <a:gd name="connsiteX61" fmla="*/ 8169845 w 12345572"/>
              <a:gd name="connsiteY61" fmla="*/ 120730 h 1188178"/>
              <a:gd name="connsiteX62" fmla="*/ 8196783 w 12345572"/>
              <a:gd name="connsiteY62" fmla="*/ 112188 h 1188178"/>
              <a:gd name="connsiteX63" fmla="*/ 2385698 w 12345572"/>
              <a:gd name="connsiteY63" fmla="*/ 524540 h 1188178"/>
              <a:gd name="connsiteX64" fmla="*/ 2399981 w 12345572"/>
              <a:gd name="connsiteY64" fmla="*/ 541354 h 1188178"/>
              <a:gd name="connsiteX65" fmla="*/ 2430892 w 12345572"/>
              <a:gd name="connsiteY65" fmla="*/ 1051727 h 1188178"/>
              <a:gd name="connsiteX66" fmla="*/ 2429935 w 12345572"/>
              <a:gd name="connsiteY66" fmla="*/ 1139379 h 1188178"/>
              <a:gd name="connsiteX67" fmla="*/ 2392893 w 12345572"/>
              <a:gd name="connsiteY67" fmla="*/ 1142423 h 1188178"/>
              <a:gd name="connsiteX68" fmla="*/ 2394350 w 12345572"/>
              <a:gd name="connsiteY68" fmla="*/ 1031992 h 1188178"/>
              <a:gd name="connsiteX69" fmla="*/ 2386288 w 12345572"/>
              <a:gd name="connsiteY69" fmla="*/ 610912 h 1188178"/>
              <a:gd name="connsiteX70" fmla="*/ 2210934 w 12345572"/>
              <a:gd name="connsiteY70" fmla="*/ 1036920 h 1188178"/>
              <a:gd name="connsiteX71" fmla="*/ 2168716 w 12345572"/>
              <a:gd name="connsiteY71" fmla="*/ 1160849 h 1188178"/>
              <a:gd name="connsiteX72" fmla="*/ 2131182 w 12345572"/>
              <a:gd name="connsiteY72" fmla="*/ 1163934 h 1188178"/>
              <a:gd name="connsiteX73" fmla="*/ 2151379 w 12345572"/>
              <a:gd name="connsiteY73" fmla="*/ 1115926 h 1188178"/>
              <a:gd name="connsiteX74" fmla="*/ 2385698 w 12345572"/>
              <a:gd name="connsiteY74" fmla="*/ 524540 h 1188178"/>
              <a:gd name="connsiteX75" fmla="*/ 5847314 w 12345572"/>
              <a:gd name="connsiteY75" fmla="*/ 116089 h 1188178"/>
              <a:gd name="connsiteX76" fmla="*/ 5847503 w 12345572"/>
              <a:gd name="connsiteY76" fmla="*/ 786292 h 1188178"/>
              <a:gd name="connsiteX77" fmla="*/ 5838600 w 12345572"/>
              <a:gd name="connsiteY77" fmla="*/ 859217 h 1188178"/>
              <a:gd name="connsiteX78" fmla="*/ 5806285 w 12345572"/>
              <a:gd name="connsiteY78" fmla="*/ 861873 h 1188178"/>
              <a:gd name="connsiteX79" fmla="*/ 5812985 w 12345572"/>
              <a:gd name="connsiteY79" fmla="*/ 806455 h 1188178"/>
              <a:gd name="connsiteX80" fmla="*/ 5838125 w 12345572"/>
              <a:gd name="connsiteY80" fmla="*/ 157306 h 1188178"/>
              <a:gd name="connsiteX81" fmla="*/ 5469394 w 12345572"/>
              <a:gd name="connsiteY81" fmla="*/ 801367 h 1188178"/>
              <a:gd name="connsiteX82" fmla="*/ 5420528 w 12345572"/>
              <a:gd name="connsiteY82" fmla="*/ 893579 h 1188178"/>
              <a:gd name="connsiteX83" fmla="*/ 5374970 w 12345572"/>
              <a:gd name="connsiteY83" fmla="*/ 897324 h 1188178"/>
              <a:gd name="connsiteX84" fmla="*/ 5447327 w 12345572"/>
              <a:gd name="connsiteY84" fmla="*/ 758026 h 1188178"/>
              <a:gd name="connsiteX85" fmla="*/ 5847314 w 12345572"/>
              <a:gd name="connsiteY85" fmla="*/ 116089 h 1188178"/>
              <a:gd name="connsiteX86" fmla="*/ 910894 w 12345572"/>
              <a:gd name="connsiteY86" fmla="*/ 362554 h 1188178"/>
              <a:gd name="connsiteX87" fmla="*/ 1060362 w 12345572"/>
              <a:gd name="connsiteY87" fmla="*/ 427167 h 1188178"/>
              <a:gd name="connsiteX88" fmla="*/ 1261621 w 12345572"/>
              <a:gd name="connsiteY88" fmla="*/ 1131074 h 1188178"/>
              <a:gd name="connsiteX89" fmla="*/ 1622741 w 12345572"/>
              <a:gd name="connsiteY89" fmla="*/ 961978 h 1188178"/>
              <a:gd name="connsiteX90" fmla="*/ 1847861 w 12345572"/>
              <a:gd name="connsiteY90" fmla="*/ 1148338 h 1188178"/>
              <a:gd name="connsiteX91" fmla="*/ 1880492 w 12345572"/>
              <a:gd name="connsiteY91" fmla="*/ 1184538 h 1188178"/>
              <a:gd name="connsiteX92" fmla="*/ 1836206 w 12345572"/>
              <a:gd name="connsiteY92" fmla="*/ 1188178 h 1188178"/>
              <a:gd name="connsiteX93" fmla="*/ 1783620 w 12345572"/>
              <a:gd name="connsiteY93" fmla="*/ 1131180 h 1188178"/>
              <a:gd name="connsiteX94" fmla="*/ 1613688 w 12345572"/>
              <a:gd name="connsiteY94" fmla="*/ 998509 h 1188178"/>
              <a:gd name="connsiteX95" fmla="*/ 1261803 w 12345572"/>
              <a:gd name="connsiteY95" fmla="*/ 1172381 h 1188178"/>
              <a:gd name="connsiteX96" fmla="*/ 1097029 w 12345572"/>
              <a:gd name="connsiteY96" fmla="*/ 743341 h 1188178"/>
              <a:gd name="connsiteX97" fmla="*/ 900365 w 12345572"/>
              <a:gd name="connsiteY97" fmla="*/ 404194 h 1188178"/>
              <a:gd name="connsiteX98" fmla="*/ 95693 w 12345572"/>
              <a:gd name="connsiteY98" fmla="*/ 971122 h 1188178"/>
              <a:gd name="connsiteX99" fmla="*/ 86503 w 12345572"/>
              <a:gd name="connsiteY99" fmla="*/ 942826 h 1188178"/>
              <a:gd name="connsiteX100" fmla="*/ 699697 w 12345572"/>
              <a:gd name="connsiteY100" fmla="*/ 472069 h 1188178"/>
              <a:gd name="connsiteX101" fmla="*/ 910894 w 12345572"/>
              <a:gd name="connsiteY101" fmla="*/ 362554 h 118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345572" h="1188178">
                <a:moveTo>
                  <a:pt x="6578081" y="655375"/>
                </a:moveTo>
                <a:cubicBezTo>
                  <a:pt x="6646169" y="654550"/>
                  <a:pt x="6714340" y="677650"/>
                  <a:pt x="6772015" y="710930"/>
                </a:cubicBezTo>
                <a:lnTo>
                  <a:pt x="6855569" y="775632"/>
                </a:lnTo>
                <a:lnTo>
                  <a:pt x="6803296" y="779928"/>
                </a:lnTo>
                <a:lnTo>
                  <a:pt x="6776374" y="756457"/>
                </a:lnTo>
                <a:cubicBezTo>
                  <a:pt x="6722214" y="719953"/>
                  <a:pt x="6653976" y="692511"/>
                  <a:pt x="6587751" y="687613"/>
                </a:cubicBezTo>
                <a:cubicBezTo>
                  <a:pt x="6521525" y="682715"/>
                  <a:pt x="6459891" y="720475"/>
                  <a:pt x="6399949" y="774301"/>
                </a:cubicBezTo>
                <a:lnTo>
                  <a:pt x="6357935" y="816533"/>
                </a:lnTo>
                <a:lnTo>
                  <a:pt x="6299958" y="821298"/>
                </a:lnTo>
                <a:lnTo>
                  <a:pt x="6347856" y="775306"/>
                </a:lnTo>
                <a:cubicBezTo>
                  <a:pt x="6409310" y="719570"/>
                  <a:pt x="6465842" y="676886"/>
                  <a:pt x="6510413" y="664684"/>
                </a:cubicBezTo>
                <a:cubicBezTo>
                  <a:pt x="6532699" y="658583"/>
                  <a:pt x="6555385" y="655650"/>
                  <a:pt x="6578081" y="655375"/>
                </a:cubicBezTo>
                <a:close/>
                <a:moveTo>
                  <a:pt x="3979011" y="832570"/>
                </a:moveTo>
                <a:cubicBezTo>
                  <a:pt x="3998971" y="829878"/>
                  <a:pt x="4019477" y="830066"/>
                  <a:pt x="4040578" y="833508"/>
                </a:cubicBezTo>
                <a:cubicBezTo>
                  <a:pt x="4103882" y="850657"/>
                  <a:pt x="4164874" y="888419"/>
                  <a:pt x="4224179" y="937673"/>
                </a:cubicBezTo>
                <a:lnTo>
                  <a:pt x="4279534" y="987358"/>
                </a:lnTo>
                <a:lnTo>
                  <a:pt x="4221140" y="992158"/>
                </a:lnTo>
                <a:lnTo>
                  <a:pt x="4206852" y="978860"/>
                </a:lnTo>
                <a:cubicBezTo>
                  <a:pt x="4126931" y="909085"/>
                  <a:pt x="4051072" y="863669"/>
                  <a:pt x="3981893" y="870538"/>
                </a:cubicBezTo>
                <a:cubicBezTo>
                  <a:pt x="3912714" y="877407"/>
                  <a:pt x="3849386" y="926045"/>
                  <a:pt x="3789913" y="996414"/>
                </a:cubicBezTo>
                <a:lnTo>
                  <a:pt x="3764038" y="1029728"/>
                </a:lnTo>
                <a:lnTo>
                  <a:pt x="3721545" y="1033220"/>
                </a:lnTo>
                <a:lnTo>
                  <a:pt x="3762659" y="979251"/>
                </a:lnTo>
                <a:cubicBezTo>
                  <a:pt x="3828087" y="900192"/>
                  <a:pt x="3899174" y="843338"/>
                  <a:pt x="3979011" y="832570"/>
                </a:cubicBezTo>
                <a:close/>
                <a:moveTo>
                  <a:pt x="12037268" y="52753"/>
                </a:moveTo>
                <a:cubicBezTo>
                  <a:pt x="12105176" y="52625"/>
                  <a:pt x="12190251" y="130016"/>
                  <a:pt x="12272043" y="228842"/>
                </a:cubicBezTo>
                <a:lnTo>
                  <a:pt x="12345572" y="324403"/>
                </a:lnTo>
                <a:lnTo>
                  <a:pt x="12298662" y="328259"/>
                </a:lnTo>
                <a:lnTo>
                  <a:pt x="12261940" y="284474"/>
                </a:lnTo>
                <a:cubicBezTo>
                  <a:pt x="12169704" y="174132"/>
                  <a:pt x="12111509" y="48488"/>
                  <a:pt x="11978253" y="116362"/>
                </a:cubicBezTo>
                <a:cubicBezTo>
                  <a:pt x="11928282" y="141815"/>
                  <a:pt x="11871428" y="218055"/>
                  <a:pt x="11809314" y="307550"/>
                </a:cubicBezTo>
                <a:lnTo>
                  <a:pt x="11764769" y="372140"/>
                </a:lnTo>
                <a:lnTo>
                  <a:pt x="11715784" y="376166"/>
                </a:lnTo>
                <a:lnTo>
                  <a:pt x="11756626" y="317299"/>
                </a:lnTo>
                <a:cubicBezTo>
                  <a:pt x="11851970" y="179933"/>
                  <a:pt x="11946725" y="52924"/>
                  <a:pt x="12037268" y="52753"/>
                </a:cubicBezTo>
                <a:close/>
                <a:moveTo>
                  <a:pt x="9684327" y="645"/>
                </a:moveTo>
                <a:cubicBezTo>
                  <a:pt x="9723472" y="-2439"/>
                  <a:pt x="9763648" y="5334"/>
                  <a:pt x="9804613" y="28218"/>
                </a:cubicBezTo>
                <a:cubicBezTo>
                  <a:pt x="9886544" y="73985"/>
                  <a:pt x="9993083" y="213211"/>
                  <a:pt x="10102024" y="374727"/>
                </a:cubicBezTo>
                <a:lnTo>
                  <a:pt x="10185349" y="501954"/>
                </a:lnTo>
                <a:lnTo>
                  <a:pt x="10148812" y="504957"/>
                </a:lnTo>
                <a:lnTo>
                  <a:pt x="10079710" y="397140"/>
                </a:lnTo>
                <a:cubicBezTo>
                  <a:pt x="9971947" y="233137"/>
                  <a:pt x="9867680" y="92336"/>
                  <a:pt x="9782757" y="47578"/>
                </a:cubicBezTo>
                <a:cubicBezTo>
                  <a:pt x="9556297" y="-71777"/>
                  <a:pt x="9357487" y="331908"/>
                  <a:pt x="9215510" y="357140"/>
                </a:cubicBezTo>
                <a:cubicBezTo>
                  <a:pt x="9073533" y="382372"/>
                  <a:pt x="9050270" y="138075"/>
                  <a:pt x="8930893" y="198968"/>
                </a:cubicBezTo>
                <a:cubicBezTo>
                  <a:pt x="8856282" y="237027"/>
                  <a:pt x="8765637" y="432953"/>
                  <a:pt x="8671074" y="573960"/>
                </a:cubicBezTo>
                <a:lnTo>
                  <a:pt x="8629245" y="629852"/>
                </a:lnTo>
                <a:lnTo>
                  <a:pt x="8590248" y="633057"/>
                </a:lnTo>
                <a:lnTo>
                  <a:pt x="8607701" y="614212"/>
                </a:lnTo>
                <a:cubicBezTo>
                  <a:pt x="8714884" y="487165"/>
                  <a:pt x="8834346" y="219863"/>
                  <a:pt x="8927725" y="173006"/>
                </a:cubicBezTo>
                <a:cubicBezTo>
                  <a:pt x="9052231" y="110530"/>
                  <a:pt x="9116019" y="398659"/>
                  <a:pt x="9253069" y="306289"/>
                </a:cubicBezTo>
                <a:cubicBezTo>
                  <a:pt x="9364423" y="231238"/>
                  <a:pt x="9514699" y="14006"/>
                  <a:pt x="9684327" y="645"/>
                </a:cubicBezTo>
                <a:close/>
                <a:moveTo>
                  <a:pt x="8196783" y="112188"/>
                </a:moveTo>
                <a:cubicBezTo>
                  <a:pt x="8300705" y="109603"/>
                  <a:pt x="8360484" y="470061"/>
                  <a:pt x="8440868" y="618529"/>
                </a:cubicBezTo>
                <a:lnTo>
                  <a:pt x="8457052" y="644004"/>
                </a:lnTo>
                <a:lnTo>
                  <a:pt x="8416519" y="647336"/>
                </a:lnTo>
                <a:lnTo>
                  <a:pt x="8404087" y="623287"/>
                </a:lnTo>
                <a:cubicBezTo>
                  <a:pt x="8324320" y="447501"/>
                  <a:pt x="8280760" y="104546"/>
                  <a:pt x="8183629" y="157306"/>
                </a:cubicBezTo>
                <a:cubicBezTo>
                  <a:pt x="8118875" y="192480"/>
                  <a:pt x="8039518" y="390535"/>
                  <a:pt x="7958348" y="604179"/>
                </a:cubicBezTo>
                <a:lnTo>
                  <a:pt x="7926707" y="687594"/>
                </a:lnTo>
                <a:lnTo>
                  <a:pt x="7901900" y="689633"/>
                </a:lnTo>
                <a:lnTo>
                  <a:pt x="7922872" y="636246"/>
                </a:lnTo>
                <a:cubicBezTo>
                  <a:pt x="8014424" y="395344"/>
                  <a:pt x="8095359" y="165454"/>
                  <a:pt x="8169845" y="120730"/>
                </a:cubicBezTo>
                <a:cubicBezTo>
                  <a:pt x="8179156" y="115139"/>
                  <a:pt x="8188122" y="112403"/>
                  <a:pt x="8196783" y="112188"/>
                </a:cubicBezTo>
                <a:close/>
                <a:moveTo>
                  <a:pt x="2385698" y="524540"/>
                </a:moveTo>
                <a:cubicBezTo>
                  <a:pt x="2390736" y="526650"/>
                  <a:pt x="2395504" y="532115"/>
                  <a:pt x="2399981" y="541354"/>
                </a:cubicBezTo>
                <a:cubicBezTo>
                  <a:pt x="2426842" y="596789"/>
                  <a:pt x="2432092" y="805110"/>
                  <a:pt x="2430892" y="1051727"/>
                </a:cubicBezTo>
                <a:lnTo>
                  <a:pt x="2429935" y="1139379"/>
                </a:lnTo>
                <a:lnTo>
                  <a:pt x="2392893" y="1142423"/>
                </a:lnTo>
                <a:lnTo>
                  <a:pt x="2394350" y="1031992"/>
                </a:lnTo>
                <a:cubicBezTo>
                  <a:pt x="2396781" y="830364"/>
                  <a:pt x="2397045" y="666110"/>
                  <a:pt x="2386288" y="610912"/>
                </a:cubicBezTo>
                <a:cubicBezTo>
                  <a:pt x="2347714" y="526106"/>
                  <a:pt x="2284419" y="802173"/>
                  <a:pt x="2210934" y="1036920"/>
                </a:cubicBezTo>
                <a:lnTo>
                  <a:pt x="2168716" y="1160849"/>
                </a:lnTo>
                <a:lnTo>
                  <a:pt x="2131182" y="1163934"/>
                </a:lnTo>
                <a:lnTo>
                  <a:pt x="2151379" y="1115926"/>
                </a:lnTo>
                <a:cubicBezTo>
                  <a:pt x="2242271" y="884177"/>
                  <a:pt x="2330282" y="501339"/>
                  <a:pt x="2385698" y="524540"/>
                </a:cubicBezTo>
                <a:close/>
                <a:moveTo>
                  <a:pt x="5847314" y="116089"/>
                </a:moveTo>
                <a:cubicBezTo>
                  <a:pt x="5955364" y="110711"/>
                  <a:pt x="5886994" y="483569"/>
                  <a:pt x="5847503" y="786292"/>
                </a:cubicBezTo>
                <a:lnTo>
                  <a:pt x="5838600" y="859217"/>
                </a:lnTo>
                <a:lnTo>
                  <a:pt x="5806285" y="861873"/>
                </a:lnTo>
                <a:lnTo>
                  <a:pt x="5812985" y="806455"/>
                </a:lnTo>
                <a:cubicBezTo>
                  <a:pt x="5853147" y="499190"/>
                  <a:pt x="5927139" y="123044"/>
                  <a:pt x="5838125" y="157306"/>
                </a:cubicBezTo>
                <a:cubicBezTo>
                  <a:pt x="5766914" y="184716"/>
                  <a:pt x="5629441" y="487616"/>
                  <a:pt x="5469394" y="801367"/>
                </a:cubicBezTo>
                <a:lnTo>
                  <a:pt x="5420528" y="893579"/>
                </a:lnTo>
                <a:lnTo>
                  <a:pt x="5374970" y="897324"/>
                </a:lnTo>
                <a:lnTo>
                  <a:pt x="5447327" y="758026"/>
                </a:lnTo>
                <a:cubicBezTo>
                  <a:pt x="5612116" y="432273"/>
                  <a:pt x="5760875" y="120392"/>
                  <a:pt x="5847314" y="116089"/>
                </a:cubicBezTo>
                <a:close/>
                <a:moveTo>
                  <a:pt x="910894" y="362554"/>
                </a:moveTo>
                <a:cubicBezTo>
                  <a:pt x="970770" y="350617"/>
                  <a:pt x="1020359" y="367700"/>
                  <a:pt x="1060362" y="427167"/>
                </a:cubicBezTo>
                <a:cubicBezTo>
                  <a:pt x="1122171" y="596142"/>
                  <a:pt x="1171682" y="1082124"/>
                  <a:pt x="1261621" y="1131074"/>
                </a:cubicBezTo>
                <a:cubicBezTo>
                  <a:pt x="1392503" y="1125433"/>
                  <a:pt x="1493201" y="934546"/>
                  <a:pt x="1622741" y="961978"/>
                </a:cubicBezTo>
                <a:cubicBezTo>
                  <a:pt x="1712532" y="987067"/>
                  <a:pt x="1781903" y="1072093"/>
                  <a:pt x="1847861" y="1148338"/>
                </a:cubicBezTo>
                <a:lnTo>
                  <a:pt x="1880492" y="1184538"/>
                </a:lnTo>
                <a:lnTo>
                  <a:pt x="1836206" y="1188178"/>
                </a:lnTo>
                <a:lnTo>
                  <a:pt x="1783620" y="1131180"/>
                </a:lnTo>
                <a:cubicBezTo>
                  <a:pt x="1723064" y="1066078"/>
                  <a:pt x="1664250" y="1008233"/>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ubicBezTo>
                  <a:pt x="780852" y="415450"/>
                  <a:pt x="851017" y="374491"/>
                  <a:pt x="910894" y="36255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6" name="Plassholder for tekst 2">
            <a:extLst>
              <a:ext uri="{FF2B5EF4-FFF2-40B4-BE49-F238E27FC236}">
                <a16:creationId xmlns:a16="http://schemas.microsoft.com/office/drawing/2014/main" id="{20755E88-9B12-7940-96B8-084A30EC480C}"/>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770648095"/>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nhold-5">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9BDC4909-B652-F740-9D91-CA37E825CC95}"/>
              </a:ext>
            </a:extLst>
          </p:cNvPr>
          <p:cNvSpPr>
            <a:spLocks noGrp="1"/>
          </p:cNvSpPr>
          <p:nvPr>
            <p:ph type="pic" sz="quarter" idx="20" hasCustomPrompt="1"/>
          </p:nvPr>
        </p:nvSpPr>
        <p:spPr>
          <a:xfrm>
            <a:off x="6994525" y="2278063"/>
            <a:ext cx="3138488" cy="3870325"/>
          </a:xfrm>
          <a:custGeom>
            <a:avLst/>
            <a:gdLst>
              <a:gd name="connsiteX0" fmla="*/ 1061013 w 3138488"/>
              <a:gd name="connsiteY0" fmla="*/ 3507155 h 3870325"/>
              <a:gd name="connsiteX1" fmla="*/ 1089328 w 3138488"/>
              <a:gd name="connsiteY1" fmla="*/ 3510676 h 3870325"/>
              <a:gd name="connsiteX2" fmla="*/ 1598032 w 3138488"/>
              <a:gd name="connsiteY2" fmla="*/ 3847389 h 3870325"/>
              <a:gd name="connsiteX3" fmla="*/ 1630026 w 3138488"/>
              <a:gd name="connsiteY3" fmla="*/ 3870325 h 3870325"/>
              <a:gd name="connsiteX4" fmla="*/ 1109543 w 3138488"/>
              <a:gd name="connsiteY4" fmla="*/ 3870325 h 3870325"/>
              <a:gd name="connsiteX5" fmla="*/ 1091002 w 3138488"/>
              <a:gd name="connsiteY5" fmla="*/ 3805846 h 3870325"/>
              <a:gd name="connsiteX6" fmla="*/ 1061013 w 3138488"/>
              <a:gd name="connsiteY6" fmla="*/ 3507155 h 3870325"/>
              <a:gd name="connsiteX7" fmla="*/ 3138488 w 3138488"/>
              <a:gd name="connsiteY7" fmla="*/ 3101790 h 3870325"/>
              <a:gd name="connsiteX8" fmla="*/ 3138488 w 3138488"/>
              <a:gd name="connsiteY8" fmla="*/ 3870325 h 3870325"/>
              <a:gd name="connsiteX9" fmla="*/ 2499003 w 3138488"/>
              <a:gd name="connsiteY9" fmla="*/ 3870325 h 3870325"/>
              <a:gd name="connsiteX10" fmla="*/ 2506370 w 3138488"/>
              <a:gd name="connsiteY10" fmla="*/ 3854590 h 3870325"/>
              <a:gd name="connsiteX11" fmla="*/ 2576103 w 3138488"/>
              <a:gd name="connsiteY11" fmla="*/ 3720859 h 3870325"/>
              <a:gd name="connsiteX12" fmla="*/ 2927620 w 3138488"/>
              <a:gd name="connsiteY12" fmla="*/ 3727828 h 3870325"/>
              <a:gd name="connsiteX13" fmla="*/ 3137658 w 3138488"/>
              <a:gd name="connsiteY13" fmla="*/ 3101795 h 3870325"/>
              <a:gd name="connsiteX14" fmla="*/ 0 w 3138488"/>
              <a:gd name="connsiteY14" fmla="*/ 0 h 3870325"/>
              <a:gd name="connsiteX15" fmla="*/ 3138488 w 3138488"/>
              <a:gd name="connsiteY15" fmla="*/ 0 h 3870325"/>
              <a:gd name="connsiteX16" fmla="*/ 3138488 w 3138488"/>
              <a:gd name="connsiteY16" fmla="*/ 3059844 h 3870325"/>
              <a:gd name="connsiteX17" fmla="*/ 3129071 w 3138488"/>
              <a:gd name="connsiteY17" fmla="*/ 3060779 h 3870325"/>
              <a:gd name="connsiteX18" fmla="*/ 2915302 w 3138488"/>
              <a:gd name="connsiteY18" fmla="*/ 3704757 h 3870325"/>
              <a:gd name="connsiteX19" fmla="*/ 2592794 w 3138488"/>
              <a:gd name="connsiteY19" fmla="*/ 3659884 h 3870325"/>
              <a:gd name="connsiteX20" fmla="*/ 2473569 w 3138488"/>
              <a:gd name="connsiteY20" fmla="*/ 3856634 h 3870325"/>
              <a:gd name="connsiteX21" fmla="*/ 2467361 w 3138488"/>
              <a:gd name="connsiteY21" fmla="*/ 3870325 h 3870325"/>
              <a:gd name="connsiteX22" fmla="*/ 1684971 w 3138488"/>
              <a:gd name="connsiteY22" fmla="*/ 3870325 h 3870325"/>
              <a:gd name="connsiteX23" fmla="*/ 1610317 w 3138488"/>
              <a:gd name="connsiteY23" fmla="*/ 3815683 h 3870325"/>
              <a:gd name="connsiteX24" fmla="*/ 1067200 w 3138488"/>
              <a:gd name="connsiteY24" fmla="*/ 3482022 h 3870325"/>
              <a:gd name="connsiteX25" fmla="*/ 1049789 w 3138488"/>
              <a:gd name="connsiteY25" fmla="*/ 3785733 h 3870325"/>
              <a:gd name="connsiteX26" fmla="*/ 1072183 w 3138488"/>
              <a:gd name="connsiteY26" fmla="*/ 3870325 h 3870325"/>
              <a:gd name="connsiteX27" fmla="*/ 0 w 3138488"/>
              <a:gd name="connsiteY27" fmla="*/ 3870325 h 387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38488" h="3870325">
                <a:moveTo>
                  <a:pt x="1061013" y="3507155"/>
                </a:moveTo>
                <a:cubicBezTo>
                  <a:pt x="1069054" y="3506948"/>
                  <a:pt x="1078444" y="3508073"/>
                  <a:pt x="1089328" y="3510676"/>
                </a:cubicBezTo>
                <a:cubicBezTo>
                  <a:pt x="1176401" y="3531500"/>
                  <a:pt x="1382614" y="3689858"/>
                  <a:pt x="1598032" y="3847389"/>
                </a:cubicBezTo>
                <a:lnTo>
                  <a:pt x="1630026" y="3870325"/>
                </a:lnTo>
                <a:lnTo>
                  <a:pt x="1109543" y="3870325"/>
                </a:lnTo>
                <a:lnTo>
                  <a:pt x="1091002" y="3805846"/>
                </a:lnTo>
                <a:cubicBezTo>
                  <a:pt x="1047267" y="3673050"/>
                  <a:pt x="972558" y="3509441"/>
                  <a:pt x="1061013" y="3507155"/>
                </a:cubicBezTo>
                <a:close/>
                <a:moveTo>
                  <a:pt x="3138488" y="3101790"/>
                </a:moveTo>
                <a:lnTo>
                  <a:pt x="3138488" y="3870325"/>
                </a:lnTo>
                <a:lnTo>
                  <a:pt x="2499003" y="3870325"/>
                </a:lnTo>
                <a:lnTo>
                  <a:pt x="2506370" y="3854590"/>
                </a:lnTo>
                <a:cubicBezTo>
                  <a:pt x="2530266" y="3802534"/>
                  <a:pt x="2552475" y="3754755"/>
                  <a:pt x="2576103" y="3720859"/>
                </a:cubicBezTo>
                <a:cubicBezTo>
                  <a:pt x="2670613" y="3585276"/>
                  <a:pt x="2834028" y="3831005"/>
                  <a:pt x="2927620" y="3727828"/>
                </a:cubicBezTo>
                <a:cubicBezTo>
                  <a:pt x="3021214" y="3624651"/>
                  <a:pt x="3016704" y="3139226"/>
                  <a:pt x="3137658" y="3101795"/>
                </a:cubicBezTo>
                <a:close/>
                <a:moveTo>
                  <a:pt x="0" y="0"/>
                </a:moveTo>
                <a:lnTo>
                  <a:pt x="3138488" y="0"/>
                </a:lnTo>
                <a:lnTo>
                  <a:pt x="3138488" y="3059844"/>
                </a:lnTo>
                <a:lnTo>
                  <a:pt x="3129071" y="3060779"/>
                </a:lnTo>
                <a:cubicBezTo>
                  <a:pt x="2986587" y="3113310"/>
                  <a:pt x="3004681" y="3604905"/>
                  <a:pt x="2915302" y="3704757"/>
                </a:cubicBezTo>
                <a:cubicBezTo>
                  <a:pt x="2825922" y="3804607"/>
                  <a:pt x="2716114" y="3585143"/>
                  <a:pt x="2592794" y="3659884"/>
                </a:cubicBezTo>
                <a:cubicBezTo>
                  <a:pt x="2546549" y="3687912"/>
                  <a:pt x="2512044" y="3768460"/>
                  <a:pt x="2473569" y="3856634"/>
                </a:cubicBezTo>
                <a:lnTo>
                  <a:pt x="2467361" y="3870325"/>
                </a:lnTo>
                <a:lnTo>
                  <a:pt x="1684971" y="3870325"/>
                </a:lnTo>
                <a:lnTo>
                  <a:pt x="1610317" y="3815683"/>
                </a:lnTo>
                <a:cubicBezTo>
                  <a:pt x="1393183" y="3654657"/>
                  <a:pt x="1179705" y="3494273"/>
                  <a:pt x="1067200" y="3482022"/>
                </a:cubicBezTo>
                <a:cubicBezTo>
                  <a:pt x="926569" y="3466708"/>
                  <a:pt x="1001741" y="3632055"/>
                  <a:pt x="1049789" y="3785733"/>
                </a:cubicBezTo>
                <a:lnTo>
                  <a:pt x="1072183" y="3870325"/>
                </a:lnTo>
                <a:lnTo>
                  <a:pt x="0" y="3870325"/>
                </a:lnTo>
                <a:close/>
              </a:path>
            </a:pathLst>
          </a:custGeom>
          <a:solidFill>
            <a:schemeClr val="bg2"/>
          </a:solidFill>
        </p:spPr>
        <p:txBody>
          <a:bodyPr wrap="square" tIns="360000" bIns="46800" anchor="t" anchorCtr="1">
            <a:noAutofit/>
          </a:bodyPr>
          <a:lstStyle>
            <a:lvl1pPr marL="0" indent="0" algn="ctr">
              <a:buNone/>
              <a:defRPr>
                <a:solidFill>
                  <a:schemeClr val="tx1"/>
                </a:solidFill>
              </a:defRPr>
            </a:lvl1pPr>
          </a:lstStyle>
          <a:p>
            <a:pPr lvl="0"/>
            <a:r>
              <a:rPr lang="nb-NO"/>
              <a:t>Klikk på ikonet for å legge til bilde</a:t>
            </a:r>
          </a:p>
        </p:txBody>
      </p:sp>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010876" cy="1455365"/>
          </a:xfrm>
        </p:spPr>
        <p:txBody>
          <a:bodyPr/>
          <a:lstStyle/>
          <a:p>
            <a:r>
              <a:rPr lang="nb-NO"/>
              <a:t>Klikk for å redigere tittelstil</a:t>
            </a:r>
          </a:p>
        </p:txBody>
      </p:sp>
      <p:sp>
        <p:nvSpPr>
          <p:cNvPr id="80" name="Friform 79">
            <a:extLst>
              <a:ext uri="{FF2B5EF4-FFF2-40B4-BE49-F238E27FC236}">
                <a16:creationId xmlns:a16="http://schemas.microsoft.com/office/drawing/2014/main" id="{2C9A9B7A-245B-E04C-8EC5-89C65DA43682}"/>
              </a:ext>
            </a:extLst>
          </p:cNvPr>
          <p:cNvSpPr/>
          <p:nvPr userDrawn="1"/>
        </p:nvSpPr>
        <p:spPr>
          <a:xfrm>
            <a:off x="14925881" y="2963230"/>
            <a:ext cx="3466" cy="5853"/>
          </a:xfrm>
          <a:custGeom>
            <a:avLst/>
            <a:gdLst>
              <a:gd name="connsiteX0" fmla="*/ 0 w 3466"/>
              <a:gd name="connsiteY0" fmla="*/ 472 h 5853"/>
              <a:gd name="connsiteX1" fmla="*/ 3466 w 3466"/>
              <a:gd name="connsiteY1" fmla="*/ 4701 h 5853"/>
              <a:gd name="connsiteX2" fmla="*/ 97 w 3466"/>
              <a:gd name="connsiteY2" fmla="*/ 5853 h 5853"/>
              <a:gd name="connsiteX3" fmla="*/ 0 w 3466"/>
              <a:gd name="connsiteY3" fmla="*/ 472 h 5853"/>
            </a:gdLst>
            <a:ahLst/>
            <a:cxnLst>
              <a:cxn ang="0">
                <a:pos x="connsiteX0" y="connsiteY0"/>
              </a:cxn>
              <a:cxn ang="0">
                <a:pos x="connsiteX1" y="connsiteY1"/>
              </a:cxn>
              <a:cxn ang="0">
                <a:pos x="connsiteX2" y="connsiteY2"/>
              </a:cxn>
              <a:cxn ang="0">
                <a:pos x="connsiteX3" y="connsiteY3"/>
              </a:cxn>
            </a:cxnLst>
            <a:rect l="l" t="t" r="r" b="b"/>
            <a:pathLst>
              <a:path w="3466" h="5853">
                <a:moveTo>
                  <a:pt x="0" y="472"/>
                </a:moveTo>
                <a:cubicBezTo>
                  <a:pt x="214" y="-619"/>
                  <a:pt x="1023" y="-60"/>
                  <a:pt x="3466" y="4701"/>
                </a:cubicBezTo>
                <a:lnTo>
                  <a:pt x="97" y="5853"/>
                </a:lnTo>
                <a:lnTo>
                  <a:pt x="0" y="47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9" name="Friform 78">
            <a:extLst>
              <a:ext uri="{FF2B5EF4-FFF2-40B4-BE49-F238E27FC236}">
                <a16:creationId xmlns:a16="http://schemas.microsoft.com/office/drawing/2014/main" id="{F32DC272-F39A-E943-8209-58016929B94C}"/>
              </a:ext>
            </a:extLst>
          </p:cNvPr>
          <p:cNvSpPr/>
          <p:nvPr userDrawn="1"/>
        </p:nvSpPr>
        <p:spPr>
          <a:xfrm>
            <a:off x="14924794" y="2969083"/>
            <a:ext cx="1189" cy="405"/>
          </a:xfrm>
          <a:custGeom>
            <a:avLst/>
            <a:gdLst>
              <a:gd name="connsiteX0" fmla="*/ 1184 w 1189"/>
              <a:gd name="connsiteY0" fmla="*/ 0 h 405"/>
              <a:gd name="connsiteX1" fmla="*/ 1189 w 1189"/>
              <a:gd name="connsiteY1" fmla="*/ 287 h 405"/>
              <a:gd name="connsiteX2" fmla="*/ 0 w 1189"/>
              <a:gd name="connsiteY2" fmla="*/ 405 h 405"/>
              <a:gd name="connsiteX3" fmla="*/ 1184 w 1189"/>
              <a:gd name="connsiteY3" fmla="*/ 0 h 405"/>
            </a:gdLst>
            <a:ahLst/>
            <a:cxnLst>
              <a:cxn ang="0">
                <a:pos x="connsiteX0" y="connsiteY0"/>
              </a:cxn>
              <a:cxn ang="0">
                <a:pos x="connsiteX1" y="connsiteY1"/>
              </a:cxn>
              <a:cxn ang="0">
                <a:pos x="connsiteX2" y="connsiteY2"/>
              </a:cxn>
              <a:cxn ang="0">
                <a:pos x="connsiteX3" y="connsiteY3"/>
              </a:cxn>
            </a:cxnLst>
            <a:rect l="l" t="t" r="r" b="b"/>
            <a:pathLst>
              <a:path w="1189" h="405">
                <a:moveTo>
                  <a:pt x="1184" y="0"/>
                </a:moveTo>
                <a:lnTo>
                  <a:pt x="1189" y="287"/>
                </a:lnTo>
                <a:lnTo>
                  <a:pt x="0" y="405"/>
                </a:lnTo>
                <a:lnTo>
                  <a:pt x="1184"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23" name="Friform 22">
            <a:extLst>
              <a:ext uri="{FF2B5EF4-FFF2-40B4-BE49-F238E27FC236}">
                <a16:creationId xmlns:a16="http://schemas.microsoft.com/office/drawing/2014/main" id="{43EBB60D-453D-6C4F-A7B3-C73CA3827F40}"/>
              </a:ext>
            </a:extLst>
          </p:cNvPr>
          <p:cNvSpPr/>
          <p:nvPr userDrawn="1"/>
        </p:nvSpPr>
        <p:spPr>
          <a:xfrm rot="9531515">
            <a:off x="6365284" y="6871742"/>
            <a:ext cx="20346" cy="26111"/>
          </a:xfrm>
          <a:custGeom>
            <a:avLst/>
            <a:gdLst>
              <a:gd name="connsiteX0" fmla="*/ 20295 w 20346"/>
              <a:gd name="connsiteY0" fmla="*/ 26111 h 26111"/>
              <a:gd name="connsiteX1" fmla="*/ 16448 w 20346"/>
              <a:gd name="connsiteY1" fmla="*/ 22549 h 26111"/>
              <a:gd name="connsiteX2" fmla="*/ 6407 w 20346"/>
              <a:gd name="connsiteY2" fmla="*/ 9563 h 26111"/>
              <a:gd name="connsiteX3" fmla="*/ 0 w 20346"/>
              <a:gd name="connsiteY3" fmla="*/ 0 h 26111"/>
              <a:gd name="connsiteX4" fmla="*/ 18219 w 20346"/>
              <a:gd name="connsiteY4" fmla="*/ 22803 h 26111"/>
              <a:gd name="connsiteX5" fmla="*/ 20295 w 20346"/>
              <a:gd name="connsiteY5" fmla="*/ 26111 h 2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6" h="26111">
                <a:moveTo>
                  <a:pt x="20295" y="26111"/>
                </a:moveTo>
                <a:cubicBezTo>
                  <a:pt x="20035" y="26109"/>
                  <a:pt x="18788" y="24963"/>
                  <a:pt x="16448" y="22549"/>
                </a:cubicBezTo>
                <a:cubicBezTo>
                  <a:pt x="14107" y="20135"/>
                  <a:pt x="10729" y="15720"/>
                  <a:pt x="6407" y="9563"/>
                </a:cubicBezTo>
                <a:lnTo>
                  <a:pt x="0" y="0"/>
                </a:lnTo>
                <a:lnTo>
                  <a:pt x="18219" y="22803"/>
                </a:lnTo>
                <a:cubicBezTo>
                  <a:pt x="19829" y="24969"/>
                  <a:pt x="20556" y="26113"/>
                  <a:pt x="20295" y="2611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54" name="Friform 53">
            <a:extLst>
              <a:ext uri="{FF2B5EF4-FFF2-40B4-BE49-F238E27FC236}">
                <a16:creationId xmlns:a16="http://schemas.microsoft.com/office/drawing/2014/main" id="{06AC83C9-23EC-4F48-B261-6AFE6A77CF79}"/>
              </a:ext>
            </a:extLst>
          </p:cNvPr>
          <p:cNvSpPr/>
          <p:nvPr userDrawn="1"/>
        </p:nvSpPr>
        <p:spPr>
          <a:xfrm>
            <a:off x="7200741" y="3793646"/>
            <a:ext cx="4991260" cy="3064354"/>
          </a:xfrm>
          <a:custGeom>
            <a:avLst/>
            <a:gdLst>
              <a:gd name="connsiteX0" fmla="*/ 865966 w 4991260"/>
              <a:gd name="connsiteY0" fmla="*/ 2354743 h 3064354"/>
              <a:gd name="connsiteX1" fmla="*/ 903328 w 4991260"/>
              <a:gd name="connsiteY1" fmla="*/ 2354743 h 3064354"/>
              <a:gd name="connsiteX2" fmla="*/ 904404 w 4991260"/>
              <a:gd name="connsiteY2" fmla="*/ 2358487 h 3064354"/>
              <a:gd name="connsiteX3" fmla="*/ 910876 w 4991260"/>
              <a:gd name="connsiteY3" fmla="*/ 2413669 h 3064354"/>
              <a:gd name="connsiteX4" fmla="*/ 724336 w 4991260"/>
              <a:gd name="connsiteY4" fmla="*/ 2578201 h 3064354"/>
              <a:gd name="connsiteX5" fmla="*/ 178099 w 4991260"/>
              <a:gd name="connsiteY5" fmla="*/ 2690767 h 3064354"/>
              <a:gd name="connsiteX6" fmla="*/ 60411 w 4991260"/>
              <a:gd name="connsiteY6" fmla="*/ 2975952 h 3064354"/>
              <a:gd name="connsiteX7" fmla="*/ 39006 w 4991260"/>
              <a:gd name="connsiteY7" fmla="*/ 3064354 h 3064354"/>
              <a:gd name="connsiteX8" fmla="*/ 0 w 4991260"/>
              <a:gd name="connsiteY8" fmla="*/ 3064354 h 3064354"/>
              <a:gd name="connsiteX9" fmla="*/ 11384 w 4991260"/>
              <a:gd name="connsiteY9" fmla="*/ 3016755 h 3064354"/>
              <a:gd name="connsiteX10" fmla="*/ 170244 w 4991260"/>
              <a:gd name="connsiteY10" fmla="*/ 2642633 h 3064354"/>
              <a:gd name="connsiteX11" fmla="*/ 848296 w 4991260"/>
              <a:gd name="connsiteY11" fmla="*/ 2492626 h 3064354"/>
              <a:gd name="connsiteX12" fmla="*/ 867204 w 4991260"/>
              <a:gd name="connsiteY12" fmla="*/ 2359419 h 3064354"/>
              <a:gd name="connsiteX13" fmla="*/ 1423809 w 4991260"/>
              <a:gd name="connsiteY13" fmla="*/ 2354742 h 3064354"/>
              <a:gd name="connsiteX14" fmla="*/ 1478755 w 4991260"/>
              <a:gd name="connsiteY14" fmla="*/ 2354742 h 3064354"/>
              <a:gd name="connsiteX15" fmla="*/ 1566117 w 4991260"/>
              <a:gd name="connsiteY15" fmla="*/ 2418685 h 3064354"/>
              <a:gd name="connsiteX16" fmla="*/ 1969159 w 4991260"/>
              <a:gd name="connsiteY16" fmla="*/ 2637617 h 3064354"/>
              <a:gd name="connsiteX17" fmla="*/ 2226973 w 4991260"/>
              <a:gd name="connsiteY17" fmla="*/ 2430103 h 3064354"/>
              <a:gd name="connsiteX18" fmla="*/ 2261145 w 4991260"/>
              <a:gd name="connsiteY18" fmla="*/ 2354742 h 3064354"/>
              <a:gd name="connsiteX19" fmla="*/ 2292787 w 4991260"/>
              <a:gd name="connsiteY19" fmla="*/ 2354742 h 3064354"/>
              <a:gd name="connsiteX20" fmla="*/ 2262657 w 4991260"/>
              <a:gd name="connsiteY20" fmla="*/ 2419097 h 3064354"/>
              <a:gd name="connsiteX21" fmla="*/ 1955758 w 4991260"/>
              <a:gd name="connsiteY21" fmla="*/ 2663556 h 3064354"/>
              <a:gd name="connsiteX22" fmla="*/ 1553389 w 4991260"/>
              <a:gd name="connsiteY22" fmla="*/ 2447637 h 3064354"/>
              <a:gd name="connsiteX23" fmla="*/ 4991259 w 4991260"/>
              <a:gd name="connsiteY23" fmla="*/ 0 h 3064354"/>
              <a:gd name="connsiteX24" fmla="*/ 4991260 w 4991260"/>
              <a:gd name="connsiteY24" fmla="*/ 37296 h 3064354"/>
              <a:gd name="connsiteX25" fmla="*/ 4978117 w 4991260"/>
              <a:gd name="connsiteY25" fmla="*/ 46275 h 3064354"/>
              <a:gd name="connsiteX26" fmla="*/ 4757909 w 4991260"/>
              <a:gd name="connsiteY26" fmla="*/ 230377 h 3064354"/>
              <a:gd name="connsiteX27" fmla="*/ 4684771 w 4991260"/>
              <a:gd name="connsiteY27" fmla="*/ 511205 h 3064354"/>
              <a:gd name="connsiteX28" fmla="*/ 4700441 w 4991260"/>
              <a:gd name="connsiteY28" fmla="*/ 820901 h 3064354"/>
              <a:gd name="connsiteX29" fmla="*/ 4706468 w 4991260"/>
              <a:gd name="connsiteY29" fmla="*/ 890903 h 3064354"/>
              <a:gd name="connsiteX30" fmla="*/ 4718278 w 4991260"/>
              <a:gd name="connsiteY30" fmla="*/ 888314 h 3064354"/>
              <a:gd name="connsiteX31" fmla="*/ 4961825 w 4991260"/>
              <a:gd name="connsiteY31" fmla="*/ 504897 h 3064354"/>
              <a:gd name="connsiteX32" fmla="*/ 4988433 w 4991260"/>
              <a:gd name="connsiteY32" fmla="*/ 444066 h 3064354"/>
              <a:gd name="connsiteX33" fmla="*/ 4991259 w 4991260"/>
              <a:gd name="connsiteY33" fmla="*/ 437771 h 3064354"/>
              <a:gd name="connsiteX34" fmla="*/ 4991260 w 4991260"/>
              <a:gd name="connsiteY34" fmla="*/ 543283 h 3064354"/>
              <a:gd name="connsiteX35" fmla="*/ 4966098 w 4991260"/>
              <a:gd name="connsiteY35" fmla="*/ 600667 h 3064354"/>
              <a:gd name="connsiteX36" fmla="*/ 4798680 w 4991260"/>
              <a:gd name="connsiteY36" fmla="*/ 881806 h 3064354"/>
              <a:gd name="connsiteX37" fmla="*/ 4738925 w 4991260"/>
              <a:gd name="connsiteY37" fmla="*/ 914895 h 3064354"/>
              <a:gd name="connsiteX38" fmla="*/ 4709223 w 4991260"/>
              <a:gd name="connsiteY38" fmla="*/ 923154 h 3064354"/>
              <a:gd name="connsiteX39" fmla="*/ 4714970 w 4991260"/>
              <a:gd name="connsiteY39" fmla="*/ 990979 h 3064354"/>
              <a:gd name="connsiteX40" fmla="*/ 4723779 w 4991260"/>
              <a:gd name="connsiteY40" fmla="*/ 1127869 h 3064354"/>
              <a:gd name="connsiteX41" fmla="*/ 4711995 w 4991260"/>
              <a:gd name="connsiteY41" fmla="*/ 1386885 h 3064354"/>
              <a:gd name="connsiteX42" fmla="*/ 4525090 w 4991260"/>
              <a:gd name="connsiteY42" fmla="*/ 1465225 h 3064354"/>
              <a:gd name="connsiteX43" fmla="*/ 4342424 w 4991260"/>
              <a:gd name="connsiteY43" fmla="*/ 1524555 h 3064354"/>
              <a:gd name="connsiteX44" fmla="*/ 4209509 w 4991260"/>
              <a:gd name="connsiteY44" fmla="*/ 1662730 h 3064354"/>
              <a:gd name="connsiteX45" fmla="*/ 4262144 w 4991260"/>
              <a:gd name="connsiteY45" fmla="*/ 1892725 h 3064354"/>
              <a:gd name="connsiteX46" fmla="*/ 4359380 w 4991260"/>
              <a:gd name="connsiteY46" fmla="*/ 2196734 h 3064354"/>
              <a:gd name="connsiteX47" fmla="*/ 4206424 w 4991260"/>
              <a:gd name="connsiteY47" fmla="*/ 2290284 h 3064354"/>
              <a:gd name="connsiteX48" fmla="*/ 3876300 w 4991260"/>
              <a:gd name="connsiteY48" fmla="*/ 2291052 h 3064354"/>
              <a:gd name="connsiteX49" fmla="*/ 3531421 w 4991260"/>
              <a:gd name="connsiteY49" fmla="*/ 2346914 h 3064354"/>
              <a:gd name="connsiteX50" fmla="*/ 3214394 w 4991260"/>
              <a:gd name="connsiteY50" fmla="*/ 2481189 h 3064354"/>
              <a:gd name="connsiteX51" fmla="*/ 2983094 w 4991260"/>
              <a:gd name="connsiteY51" fmla="*/ 2733309 h 3064354"/>
              <a:gd name="connsiteX52" fmla="*/ 2833901 w 4991260"/>
              <a:gd name="connsiteY52" fmla="*/ 2999389 h 3064354"/>
              <a:gd name="connsiteX53" fmla="*/ 2800338 w 4991260"/>
              <a:gd name="connsiteY53" fmla="*/ 3064353 h 3064354"/>
              <a:gd name="connsiteX54" fmla="*/ 2771470 w 4991260"/>
              <a:gd name="connsiteY54" fmla="*/ 3064352 h 3064354"/>
              <a:gd name="connsiteX55" fmla="*/ 2839856 w 4991260"/>
              <a:gd name="connsiteY55" fmla="*/ 2938510 h 3064354"/>
              <a:gd name="connsiteX56" fmla="*/ 3028586 w 4991260"/>
              <a:gd name="connsiteY56" fmla="*/ 2627438 h 3064354"/>
              <a:gd name="connsiteX57" fmla="*/ 3336463 w 4991260"/>
              <a:gd name="connsiteY57" fmla="*/ 2386012 h 3064354"/>
              <a:gd name="connsiteX58" fmla="*/ 3804883 w 4991260"/>
              <a:gd name="connsiteY58" fmla="*/ 2269151 h 3064354"/>
              <a:gd name="connsiteX59" fmla="*/ 4311871 w 4991260"/>
              <a:gd name="connsiteY59" fmla="*/ 2226891 h 3064354"/>
              <a:gd name="connsiteX60" fmla="*/ 4206520 w 4991260"/>
              <a:gd name="connsiteY60" fmla="*/ 1834377 h 3064354"/>
              <a:gd name="connsiteX61" fmla="*/ 4194877 w 4991260"/>
              <a:gd name="connsiteY61" fmla="*/ 1611132 h 3064354"/>
              <a:gd name="connsiteX62" fmla="*/ 4348595 w 4991260"/>
              <a:gd name="connsiteY62" fmla="*/ 1495441 h 3064354"/>
              <a:gd name="connsiteX63" fmla="*/ 4683966 w 4991260"/>
              <a:gd name="connsiteY63" fmla="*/ 1386783 h 3064354"/>
              <a:gd name="connsiteX64" fmla="*/ 4692700 w 4991260"/>
              <a:gd name="connsiteY64" fmla="*/ 1036341 h 3064354"/>
              <a:gd name="connsiteX65" fmla="*/ 4688761 w 4991260"/>
              <a:gd name="connsiteY65" fmla="*/ 973706 h 3064354"/>
              <a:gd name="connsiteX66" fmla="*/ 4684553 w 4991260"/>
              <a:gd name="connsiteY66" fmla="*/ 930016 h 3064354"/>
              <a:gd name="connsiteX67" fmla="*/ 4673364 w 4991260"/>
              <a:gd name="connsiteY67" fmla="*/ 933126 h 3064354"/>
              <a:gd name="connsiteX68" fmla="*/ 4342585 w 4991260"/>
              <a:gd name="connsiteY68" fmla="*/ 842590 h 3064354"/>
              <a:gd name="connsiteX69" fmla="*/ 4371921 w 4991260"/>
              <a:gd name="connsiteY69" fmla="*/ 487963 h 3064354"/>
              <a:gd name="connsiteX70" fmla="*/ 3571549 w 4991260"/>
              <a:gd name="connsiteY70" fmla="*/ 763275 h 3064354"/>
              <a:gd name="connsiteX71" fmla="*/ 3447127 w 4991260"/>
              <a:gd name="connsiteY71" fmla="*/ 1987658 h 3064354"/>
              <a:gd name="connsiteX72" fmla="*/ 2955994 w 4991260"/>
              <a:gd name="connsiteY72" fmla="*/ 1586059 h 3064354"/>
              <a:gd name="connsiteX73" fmla="*/ 2937514 w 4991260"/>
              <a:gd name="connsiteY73" fmla="*/ 1586174 h 3064354"/>
              <a:gd name="connsiteX74" fmla="*/ 2937514 w 4991260"/>
              <a:gd name="connsiteY74" fmla="*/ 1543742 h 3064354"/>
              <a:gd name="connsiteX75" fmla="*/ 2950883 w 4991260"/>
              <a:gd name="connsiteY75" fmla="*/ 1542415 h 3064354"/>
              <a:gd name="connsiteX76" fmla="*/ 3421080 w 4991260"/>
              <a:gd name="connsiteY76" fmla="*/ 1958515 h 3064354"/>
              <a:gd name="connsiteX77" fmla="*/ 3495369 w 4991260"/>
              <a:gd name="connsiteY77" fmla="*/ 871262 h 3064354"/>
              <a:gd name="connsiteX78" fmla="*/ 3804813 w 4991260"/>
              <a:gd name="connsiteY78" fmla="*/ 555328 h 3064354"/>
              <a:gd name="connsiteX79" fmla="*/ 4429129 w 4991260"/>
              <a:gd name="connsiteY79" fmla="*/ 470670 h 3064354"/>
              <a:gd name="connsiteX80" fmla="*/ 4375920 w 4991260"/>
              <a:gd name="connsiteY80" fmla="*/ 814775 h 3064354"/>
              <a:gd name="connsiteX81" fmla="*/ 4669061 w 4991260"/>
              <a:gd name="connsiteY81" fmla="*/ 899101 h 3064354"/>
              <a:gd name="connsiteX82" fmla="*/ 4681221 w 4991260"/>
              <a:gd name="connsiteY82" fmla="*/ 896436 h 3064354"/>
              <a:gd name="connsiteX83" fmla="*/ 4664637 w 4991260"/>
              <a:gd name="connsiteY83" fmla="*/ 747788 h 3064354"/>
              <a:gd name="connsiteX84" fmla="*/ 4650760 w 4991260"/>
              <a:gd name="connsiteY84" fmla="*/ 466256 h 3064354"/>
              <a:gd name="connsiteX85" fmla="*/ 4773004 w 4991260"/>
              <a:gd name="connsiteY85" fmla="*/ 171984 h 3064354"/>
              <a:gd name="connsiteX86" fmla="*/ 4973714 w 4991260"/>
              <a:gd name="connsiteY86" fmla="*/ 11581 h 306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91260" h="3064354">
                <a:moveTo>
                  <a:pt x="865966" y="2354743"/>
                </a:moveTo>
                <a:lnTo>
                  <a:pt x="903328" y="2354743"/>
                </a:lnTo>
                <a:lnTo>
                  <a:pt x="904404" y="2358487"/>
                </a:lnTo>
                <a:cubicBezTo>
                  <a:pt x="909141" y="2379440"/>
                  <a:pt x="911687" y="2398219"/>
                  <a:pt x="910876" y="2413669"/>
                </a:cubicBezTo>
                <a:cubicBezTo>
                  <a:pt x="904386" y="2537273"/>
                  <a:pt x="850427" y="2554873"/>
                  <a:pt x="724336" y="2578201"/>
                </a:cubicBezTo>
                <a:cubicBezTo>
                  <a:pt x="598246" y="2601528"/>
                  <a:pt x="321401" y="2546146"/>
                  <a:pt x="178099" y="2690767"/>
                </a:cubicBezTo>
                <a:cubicBezTo>
                  <a:pt x="124361" y="2745000"/>
                  <a:pt x="90565" y="2855523"/>
                  <a:pt x="60411" y="2975952"/>
                </a:cubicBezTo>
                <a:lnTo>
                  <a:pt x="39006" y="3064354"/>
                </a:lnTo>
                <a:lnTo>
                  <a:pt x="0" y="3064354"/>
                </a:lnTo>
                <a:lnTo>
                  <a:pt x="11384" y="3016755"/>
                </a:lnTo>
                <a:cubicBezTo>
                  <a:pt x="47486" y="2868186"/>
                  <a:pt x="90937" y="2715357"/>
                  <a:pt x="170244" y="2642633"/>
                </a:cubicBezTo>
                <a:cubicBezTo>
                  <a:pt x="328855" y="2497186"/>
                  <a:pt x="733173" y="2605325"/>
                  <a:pt x="848296" y="2492626"/>
                </a:cubicBezTo>
                <a:cubicBezTo>
                  <a:pt x="877077" y="2464451"/>
                  <a:pt x="878197" y="2415946"/>
                  <a:pt x="867204" y="2359419"/>
                </a:cubicBezTo>
                <a:close/>
                <a:moveTo>
                  <a:pt x="1423809" y="2354742"/>
                </a:moveTo>
                <a:lnTo>
                  <a:pt x="1478755" y="2354742"/>
                </a:lnTo>
                <a:lnTo>
                  <a:pt x="1566117" y="2418685"/>
                </a:lnTo>
                <a:cubicBezTo>
                  <a:pt x="1725778" y="2532783"/>
                  <a:pt x="1873810" y="2626501"/>
                  <a:pt x="1969159" y="2637617"/>
                </a:cubicBezTo>
                <a:cubicBezTo>
                  <a:pt x="2096293" y="2652439"/>
                  <a:pt x="2169817" y="2547795"/>
                  <a:pt x="2226973" y="2430103"/>
                </a:cubicBezTo>
                <a:lnTo>
                  <a:pt x="2261145" y="2354742"/>
                </a:lnTo>
                <a:lnTo>
                  <a:pt x="2292787" y="2354742"/>
                </a:lnTo>
                <a:lnTo>
                  <a:pt x="2262657" y="2419097"/>
                </a:lnTo>
                <a:cubicBezTo>
                  <a:pt x="2196763" y="2553923"/>
                  <a:pt x="2110630" y="2685450"/>
                  <a:pt x="1955758" y="2663556"/>
                </a:cubicBezTo>
                <a:cubicBezTo>
                  <a:pt x="1862835" y="2650420"/>
                  <a:pt x="1713252" y="2558990"/>
                  <a:pt x="1553389" y="2447637"/>
                </a:cubicBezTo>
                <a:close/>
                <a:moveTo>
                  <a:pt x="4991259" y="0"/>
                </a:moveTo>
                <a:lnTo>
                  <a:pt x="4991260" y="37296"/>
                </a:lnTo>
                <a:lnTo>
                  <a:pt x="4978117" y="46275"/>
                </a:lnTo>
                <a:cubicBezTo>
                  <a:pt x="4872723" y="120793"/>
                  <a:pt x="4806799" y="152887"/>
                  <a:pt x="4757909" y="230377"/>
                </a:cubicBezTo>
                <a:cubicBezTo>
                  <a:pt x="4709017" y="307864"/>
                  <a:pt x="4690459" y="361623"/>
                  <a:pt x="4684771" y="511205"/>
                </a:cubicBezTo>
                <a:cubicBezTo>
                  <a:pt x="4681928" y="585995"/>
                  <a:pt x="4690545" y="703675"/>
                  <a:pt x="4700441" y="820901"/>
                </a:cubicBezTo>
                <a:lnTo>
                  <a:pt x="4706468" y="890903"/>
                </a:lnTo>
                <a:lnTo>
                  <a:pt x="4718278" y="888314"/>
                </a:lnTo>
                <a:cubicBezTo>
                  <a:pt x="4845347" y="849680"/>
                  <a:pt x="4893747" y="658518"/>
                  <a:pt x="4961825" y="504897"/>
                </a:cubicBezTo>
                <a:cubicBezTo>
                  <a:pt x="4970335" y="485694"/>
                  <a:pt x="4979187" y="465185"/>
                  <a:pt x="4988433" y="444066"/>
                </a:cubicBezTo>
                <a:lnTo>
                  <a:pt x="4991259" y="437771"/>
                </a:lnTo>
                <a:lnTo>
                  <a:pt x="4991260" y="543283"/>
                </a:lnTo>
                <a:lnTo>
                  <a:pt x="4966098" y="600667"/>
                </a:lnTo>
                <a:cubicBezTo>
                  <a:pt x="4910554" y="725761"/>
                  <a:pt x="4854436" y="840622"/>
                  <a:pt x="4798680" y="881806"/>
                </a:cubicBezTo>
                <a:cubicBezTo>
                  <a:pt x="4780096" y="895534"/>
                  <a:pt x="4759993" y="906452"/>
                  <a:pt x="4738925" y="914895"/>
                </a:cubicBezTo>
                <a:lnTo>
                  <a:pt x="4709223" y="923154"/>
                </a:lnTo>
                <a:lnTo>
                  <a:pt x="4714970" y="990979"/>
                </a:lnTo>
                <a:cubicBezTo>
                  <a:pt x="4719284" y="1043947"/>
                  <a:pt x="4722645" y="1091383"/>
                  <a:pt x="4723779" y="1127869"/>
                </a:cubicBezTo>
                <a:cubicBezTo>
                  <a:pt x="4728317" y="1273816"/>
                  <a:pt x="4745110" y="1330659"/>
                  <a:pt x="4711995" y="1386885"/>
                </a:cubicBezTo>
                <a:cubicBezTo>
                  <a:pt x="4678881" y="1443112"/>
                  <a:pt x="4586684" y="1442280"/>
                  <a:pt x="4525090" y="1465225"/>
                </a:cubicBezTo>
                <a:cubicBezTo>
                  <a:pt x="4463494" y="1488170"/>
                  <a:pt x="4424013" y="1489097"/>
                  <a:pt x="4342424" y="1524555"/>
                </a:cubicBezTo>
                <a:cubicBezTo>
                  <a:pt x="4260835" y="1560012"/>
                  <a:pt x="4222888" y="1601368"/>
                  <a:pt x="4209509" y="1662730"/>
                </a:cubicBezTo>
                <a:cubicBezTo>
                  <a:pt x="4196128" y="1724092"/>
                  <a:pt x="4226689" y="1817228"/>
                  <a:pt x="4262144" y="1892725"/>
                </a:cubicBezTo>
                <a:cubicBezTo>
                  <a:pt x="4297599" y="1968223"/>
                  <a:pt x="4368668" y="2130473"/>
                  <a:pt x="4359380" y="2196734"/>
                </a:cubicBezTo>
                <a:cubicBezTo>
                  <a:pt x="4350093" y="2262994"/>
                  <a:pt x="4286936" y="2274565"/>
                  <a:pt x="4206424" y="2290284"/>
                </a:cubicBezTo>
                <a:cubicBezTo>
                  <a:pt x="4125910" y="2306004"/>
                  <a:pt x="3988801" y="2281615"/>
                  <a:pt x="3876300" y="2291052"/>
                </a:cubicBezTo>
                <a:cubicBezTo>
                  <a:pt x="3763800" y="2300491"/>
                  <a:pt x="3641741" y="2315224"/>
                  <a:pt x="3531421" y="2346914"/>
                </a:cubicBezTo>
                <a:cubicBezTo>
                  <a:pt x="3421106" y="2378604"/>
                  <a:pt x="3305783" y="2416788"/>
                  <a:pt x="3214394" y="2481189"/>
                </a:cubicBezTo>
                <a:cubicBezTo>
                  <a:pt x="3123006" y="2545587"/>
                  <a:pt x="3072164" y="2598004"/>
                  <a:pt x="2983094" y="2733309"/>
                </a:cubicBezTo>
                <a:cubicBezTo>
                  <a:pt x="2938560" y="2800961"/>
                  <a:pt x="2886624" y="2897879"/>
                  <a:pt x="2833901" y="2999389"/>
                </a:cubicBezTo>
                <a:lnTo>
                  <a:pt x="2800338" y="3064353"/>
                </a:lnTo>
                <a:lnTo>
                  <a:pt x="2771470" y="3064352"/>
                </a:lnTo>
                <a:lnTo>
                  <a:pt x="2839856" y="2938510"/>
                </a:lnTo>
                <a:cubicBezTo>
                  <a:pt x="2905112" y="2815436"/>
                  <a:pt x="2957679" y="2712749"/>
                  <a:pt x="3028586" y="2627438"/>
                </a:cubicBezTo>
                <a:cubicBezTo>
                  <a:pt x="3123126" y="2513692"/>
                  <a:pt x="3207081" y="2445727"/>
                  <a:pt x="3336463" y="2386012"/>
                </a:cubicBezTo>
                <a:cubicBezTo>
                  <a:pt x="3465846" y="2326299"/>
                  <a:pt x="3642317" y="2295671"/>
                  <a:pt x="3804883" y="2269151"/>
                </a:cubicBezTo>
                <a:cubicBezTo>
                  <a:pt x="3967451" y="2242632"/>
                  <a:pt x="4244931" y="2299352"/>
                  <a:pt x="4311871" y="2226891"/>
                </a:cubicBezTo>
                <a:cubicBezTo>
                  <a:pt x="4378809" y="2154429"/>
                  <a:pt x="4243218" y="1950352"/>
                  <a:pt x="4206520" y="1834377"/>
                </a:cubicBezTo>
                <a:cubicBezTo>
                  <a:pt x="4169819" y="1718404"/>
                  <a:pt x="4171197" y="1667621"/>
                  <a:pt x="4194877" y="1611132"/>
                </a:cubicBezTo>
                <a:cubicBezTo>
                  <a:pt x="4218557" y="1554643"/>
                  <a:pt x="4267079" y="1532833"/>
                  <a:pt x="4348595" y="1495441"/>
                </a:cubicBezTo>
                <a:cubicBezTo>
                  <a:pt x="4430109" y="1458050"/>
                  <a:pt x="4591326" y="1440325"/>
                  <a:pt x="4683966" y="1386783"/>
                </a:cubicBezTo>
                <a:cubicBezTo>
                  <a:pt x="4722532" y="1347624"/>
                  <a:pt x="4698233" y="1189762"/>
                  <a:pt x="4692700" y="1036341"/>
                </a:cubicBezTo>
                <a:cubicBezTo>
                  <a:pt x="4692008" y="1017163"/>
                  <a:pt x="4690625" y="996124"/>
                  <a:pt x="4688761" y="973706"/>
                </a:cubicBezTo>
                <a:lnTo>
                  <a:pt x="4684553" y="930016"/>
                </a:lnTo>
                <a:lnTo>
                  <a:pt x="4673364" y="933126"/>
                </a:lnTo>
                <a:cubicBezTo>
                  <a:pt x="4538635" y="956068"/>
                  <a:pt x="4388844" y="901877"/>
                  <a:pt x="4342585" y="842590"/>
                </a:cubicBezTo>
                <a:cubicBezTo>
                  <a:pt x="4280907" y="763541"/>
                  <a:pt x="4500427" y="501183"/>
                  <a:pt x="4371921" y="487963"/>
                </a:cubicBezTo>
                <a:cubicBezTo>
                  <a:pt x="4243415" y="474744"/>
                  <a:pt x="3725682" y="513326"/>
                  <a:pt x="3571549" y="763275"/>
                </a:cubicBezTo>
                <a:cubicBezTo>
                  <a:pt x="3417417" y="1013224"/>
                  <a:pt x="3553812" y="1850501"/>
                  <a:pt x="3447127" y="1987658"/>
                </a:cubicBezTo>
                <a:cubicBezTo>
                  <a:pt x="3347112" y="2116242"/>
                  <a:pt x="3087693" y="1618000"/>
                  <a:pt x="2955994" y="1586059"/>
                </a:cubicBezTo>
                <a:lnTo>
                  <a:pt x="2937514" y="1586174"/>
                </a:lnTo>
                <a:lnTo>
                  <a:pt x="2937514" y="1543742"/>
                </a:lnTo>
                <a:lnTo>
                  <a:pt x="2950883" y="1542415"/>
                </a:lnTo>
                <a:cubicBezTo>
                  <a:pt x="3097235" y="1562240"/>
                  <a:pt x="3331625" y="2063816"/>
                  <a:pt x="3421080" y="1958515"/>
                </a:cubicBezTo>
                <a:cubicBezTo>
                  <a:pt x="3516498" y="1846193"/>
                  <a:pt x="3431413" y="1105127"/>
                  <a:pt x="3495369" y="871262"/>
                </a:cubicBezTo>
                <a:cubicBezTo>
                  <a:pt x="3559324" y="637398"/>
                  <a:pt x="3689014" y="611569"/>
                  <a:pt x="3804813" y="555328"/>
                </a:cubicBezTo>
                <a:cubicBezTo>
                  <a:pt x="3920612" y="499088"/>
                  <a:pt x="4333946" y="427429"/>
                  <a:pt x="4429129" y="470670"/>
                </a:cubicBezTo>
                <a:cubicBezTo>
                  <a:pt x="4524314" y="513911"/>
                  <a:pt x="4327730" y="745167"/>
                  <a:pt x="4375920" y="814775"/>
                </a:cubicBezTo>
                <a:cubicBezTo>
                  <a:pt x="4418087" y="875680"/>
                  <a:pt x="4551292" y="915884"/>
                  <a:pt x="4669061" y="899101"/>
                </a:cubicBezTo>
                <a:lnTo>
                  <a:pt x="4681221" y="896436"/>
                </a:lnTo>
                <a:lnTo>
                  <a:pt x="4664637" y="747788"/>
                </a:lnTo>
                <a:cubicBezTo>
                  <a:pt x="4653170" y="642452"/>
                  <a:pt x="4644068" y="538286"/>
                  <a:pt x="4650760" y="466256"/>
                </a:cubicBezTo>
                <a:cubicBezTo>
                  <a:pt x="4664144" y="322197"/>
                  <a:pt x="4679366" y="274021"/>
                  <a:pt x="4773004" y="171984"/>
                </a:cubicBezTo>
                <a:cubicBezTo>
                  <a:pt x="4819823" y="120966"/>
                  <a:pt x="4893587" y="66036"/>
                  <a:pt x="4973714" y="1158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10" name="Plassholder for tekst 2">
            <a:extLst>
              <a:ext uri="{FF2B5EF4-FFF2-40B4-BE49-F238E27FC236}">
                <a16:creationId xmlns:a16="http://schemas.microsoft.com/office/drawing/2014/main" id="{281E9973-961B-A84F-9672-D97D94CFD849}"/>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2106409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nhold-6">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725630" cy="1455365"/>
          </a:xfrm>
        </p:spPr>
        <p:txBody>
          <a:bodyPr/>
          <a:lstStyle/>
          <a:p>
            <a:r>
              <a:rPr lang="nb-NO"/>
              <a:t>Klikk for å redigere tittelstil</a:t>
            </a:r>
          </a:p>
        </p:txBody>
      </p:sp>
      <p:sp>
        <p:nvSpPr>
          <p:cNvPr id="65" name="Plassholder for bilde 64">
            <a:extLst>
              <a:ext uri="{FF2B5EF4-FFF2-40B4-BE49-F238E27FC236}">
                <a16:creationId xmlns:a16="http://schemas.microsoft.com/office/drawing/2014/main" id="{5198CD06-1363-8943-B9BA-9792615794EA}"/>
              </a:ext>
            </a:extLst>
          </p:cNvPr>
          <p:cNvSpPr>
            <a:spLocks noGrp="1"/>
          </p:cNvSpPr>
          <p:nvPr>
            <p:ph type="pic" sz="quarter" idx="18" hasCustomPrompt="1"/>
          </p:nvPr>
        </p:nvSpPr>
        <p:spPr>
          <a:xfrm>
            <a:off x="6994525" y="2259013"/>
            <a:ext cx="5197475" cy="3871912"/>
          </a:xfrm>
          <a:custGeom>
            <a:avLst/>
            <a:gdLst>
              <a:gd name="connsiteX0" fmla="*/ 2252534 w 5197475"/>
              <a:gd name="connsiteY0" fmla="*/ 3677345 h 3871912"/>
              <a:gd name="connsiteX1" fmla="*/ 2271404 w 5197475"/>
              <a:gd name="connsiteY1" fmla="*/ 3681896 h 3871912"/>
              <a:gd name="connsiteX2" fmla="*/ 2372486 w 5197475"/>
              <a:gd name="connsiteY2" fmla="*/ 3800570 h 3871912"/>
              <a:gd name="connsiteX3" fmla="*/ 2426820 w 5197475"/>
              <a:gd name="connsiteY3" fmla="*/ 3871912 h 3871912"/>
              <a:gd name="connsiteX4" fmla="*/ 2293210 w 5197475"/>
              <a:gd name="connsiteY4" fmla="*/ 3871912 h 3871912"/>
              <a:gd name="connsiteX5" fmla="*/ 2287915 w 5197475"/>
              <a:gd name="connsiteY5" fmla="*/ 3857796 h 3871912"/>
              <a:gd name="connsiteX6" fmla="*/ 2252534 w 5197475"/>
              <a:gd name="connsiteY6" fmla="*/ 3677345 h 3871912"/>
              <a:gd name="connsiteX7" fmla="*/ 4763216 w 5197475"/>
              <a:gd name="connsiteY7" fmla="*/ 1225709 h 3871912"/>
              <a:gd name="connsiteX8" fmla="*/ 5144581 w 5197475"/>
              <a:gd name="connsiteY8" fmla="*/ 1809502 h 3871912"/>
              <a:gd name="connsiteX9" fmla="*/ 5197475 w 5197475"/>
              <a:gd name="connsiteY9" fmla="*/ 1896180 h 3871912"/>
              <a:gd name="connsiteX10" fmla="*/ 5197475 w 5197475"/>
              <a:gd name="connsiteY10" fmla="*/ 3871912 h 3871912"/>
              <a:gd name="connsiteX11" fmla="*/ 3676539 w 5197475"/>
              <a:gd name="connsiteY11" fmla="*/ 3871912 h 3871912"/>
              <a:gd name="connsiteX12" fmla="*/ 3679815 w 5197475"/>
              <a:gd name="connsiteY12" fmla="*/ 3822686 h 3871912"/>
              <a:gd name="connsiteX13" fmla="*/ 3700349 w 5197475"/>
              <a:gd name="connsiteY13" fmla="*/ 2925935 h 3871912"/>
              <a:gd name="connsiteX14" fmla="*/ 4870644 w 5197475"/>
              <a:gd name="connsiteY14" fmla="*/ 2842780 h 3871912"/>
              <a:gd name="connsiteX15" fmla="*/ 4749968 w 5197475"/>
              <a:gd name="connsiteY15" fmla="*/ 1236972 h 3871912"/>
              <a:gd name="connsiteX16" fmla="*/ 4763216 w 5197475"/>
              <a:gd name="connsiteY16" fmla="*/ 1225709 h 3871912"/>
              <a:gd name="connsiteX17" fmla="*/ 0 w 5197475"/>
              <a:gd name="connsiteY17" fmla="*/ 0 h 3871912"/>
              <a:gd name="connsiteX18" fmla="*/ 5197475 w 5197475"/>
              <a:gd name="connsiteY18" fmla="*/ 0 h 3871912"/>
              <a:gd name="connsiteX19" fmla="*/ 5197475 w 5197475"/>
              <a:gd name="connsiteY19" fmla="*/ 1835274 h 3871912"/>
              <a:gd name="connsiteX20" fmla="*/ 5181727 w 5197475"/>
              <a:gd name="connsiteY20" fmla="*/ 1809715 h 3871912"/>
              <a:gd name="connsiteX21" fmla="*/ 4759813 w 5197475"/>
              <a:gd name="connsiteY21" fmla="*/ 1189473 h 3871912"/>
              <a:gd name="connsiteX22" fmla="*/ 4732420 w 5197475"/>
              <a:gd name="connsiteY22" fmla="*/ 1198562 h 3871912"/>
              <a:gd name="connsiteX23" fmla="*/ 4842935 w 5197475"/>
              <a:gd name="connsiteY23" fmla="*/ 2829463 h 3871912"/>
              <a:gd name="connsiteX24" fmla="*/ 3724793 w 5197475"/>
              <a:gd name="connsiteY24" fmla="*/ 2860992 h 3871912"/>
              <a:gd name="connsiteX25" fmla="*/ 3640885 w 5197475"/>
              <a:gd name="connsiteY25" fmla="*/ 3858373 h 3871912"/>
              <a:gd name="connsiteX26" fmla="*/ 3638183 w 5197475"/>
              <a:gd name="connsiteY26" fmla="*/ 3871912 h 3871912"/>
              <a:gd name="connsiteX27" fmla="*/ 2470154 w 5197475"/>
              <a:gd name="connsiteY27" fmla="*/ 3871912 h 3871912"/>
              <a:gd name="connsiteX28" fmla="*/ 2441376 w 5197475"/>
              <a:gd name="connsiteY28" fmla="*/ 3834586 h 3871912"/>
              <a:gd name="connsiteX29" fmla="*/ 2240343 w 5197475"/>
              <a:gd name="connsiteY29" fmla="*/ 3618170 h 3871912"/>
              <a:gd name="connsiteX30" fmla="*/ 2218807 w 5197475"/>
              <a:gd name="connsiteY30" fmla="*/ 3613384 h 3871912"/>
              <a:gd name="connsiteX31" fmla="*/ 2259597 w 5197475"/>
              <a:gd name="connsiteY31" fmla="*/ 3843923 h 3871912"/>
              <a:gd name="connsiteX32" fmla="*/ 2269448 w 5197475"/>
              <a:gd name="connsiteY32" fmla="*/ 3871912 h 3871912"/>
              <a:gd name="connsiteX33" fmla="*/ 0 w 5197475"/>
              <a:gd name="connsiteY33" fmla="*/ 3871912 h 3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197475" h="3871912">
                <a:moveTo>
                  <a:pt x="2252534" y="3677345"/>
                </a:moveTo>
                <a:cubicBezTo>
                  <a:pt x="2256997" y="3676055"/>
                  <a:pt x="2263210" y="3677462"/>
                  <a:pt x="2271404" y="3681896"/>
                </a:cubicBezTo>
                <a:cubicBezTo>
                  <a:pt x="2292349" y="3700656"/>
                  <a:pt x="2327551" y="3742818"/>
                  <a:pt x="2372486" y="3800570"/>
                </a:cubicBezTo>
                <a:lnTo>
                  <a:pt x="2426820" y="3871912"/>
                </a:lnTo>
                <a:lnTo>
                  <a:pt x="2293210" y="3871912"/>
                </a:lnTo>
                <a:lnTo>
                  <a:pt x="2287915" y="3857796"/>
                </a:lnTo>
                <a:cubicBezTo>
                  <a:pt x="2251641" y="3757672"/>
                  <a:pt x="2230217" y="3683794"/>
                  <a:pt x="2252534" y="3677345"/>
                </a:cubicBezTo>
                <a:close/>
                <a:moveTo>
                  <a:pt x="4763216" y="1225709"/>
                </a:moveTo>
                <a:cubicBezTo>
                  <a:pt x="4828746" y="1206194"/>
                  <a:pt x="4996746" y="1555563"/>
                  <a:pt x="5144581" y="1809502"/>
                </a:cubicBezTo>
                <a:lnTo>
                  <a:pt x="5197475" y="1896180"/>
                </a:lnTo>
                <a:lnTo>
                  <a:pt x="5197475" y="3871912"/>
                </a:lnTo>
                <a:lnTo>
                  <a:pt x="3676539" y="3871912"/>
                </a:lnTo>
                <a:lnTo>
                  <a:pt x="3679815" y="3822686"/>
                </a:lnTo>
                <a:cubicBezTo>
                  <a:pt x="3684291" y="3547400"/>
                  <a:pt x="3534553" y="3079425"/>
                  <a:pt x="3700349" y="2925935"/>
                </a:cubicBezTo>
                <a:cubicBezTo>
                  <a:pt x="3904405" y="2737023"/>
                  <a:pt x="4698553" y="3150647"/>
                  <a:pt x="4870644" y="2842780"/>
                </a:cubicBezTo>
                <a:cubicBezTo>
                  <a:pt x="5042735" y="2534912"/>
                  <a:pt x="4669492" y="1366636"/>
                  <a:pt x="4749968" y="1236972"/>
                </a:cubicBezTo>
                <a:cubicBezTo>
                  <a:pt x="4753740" y="1230894"/>
                  <a:pt x="4758175" y="1227210"/>
                  <a:pt x="4763216" y="1225709"/>
                </a:cubicBezTo>
                <a:close/>
                <a:moveTo>
                  <a:pt x="0" y="0"/>
                </a:moveTo>
                <a:lnTo>
                  <a:pt x="5197475" y="0"/>
                </a:lnTo>
                <a:lnTo>
                  <a:pt x="5197475" y="1835274"/>
                </a:lnTo>
                <a:lnTo>
                  <a:pt x="5181727" y="1809715"/>
                </a:lnTo>
                <a:cubicBezTo>
                  <a:pt x="5035446" y="1563990"/>
                  <a:pt x="4859173" y="1196772"/>
                  <a:pt x="4759813" y="1189473"/>
                </a:cubicBezTo>
                <a:cubicBezTo>
                  <a:pt x="4749878" y="1188743"/>
                  <a:pt x="4740711" y="1191612"/>
                  <a:pt x="4732420" y="1198562"/>
                </a:cubicBezTo>
                <a:cubicBezTo>
                  <a:pt x="4599768" y="1309758"/>
                  <a:pt x="5010873" y="2552391"/>
                  <a:pt x="4842935" y="2829463"/>
                </a:cubicBezTo>
                <a:cubicBezTo>
                  <a:pt x="4674997" y="3106535"/>
                  <a:pt x="4049196" y="2730158"/>
                  <a:pt x="3724793" y="2860992"/>
                </a:cubicBezTo>
                <a:cubicBezTo>
                  <a:pt x="3460160" y="3000863"/>
                  <a:pt x="3673400" y="3578780"/>
                  <a:pt x="3640885" y="3858373"/>
                </a:cubicBezTo>
                <a:lnTo>
                  <a:pt x="3638183" y="3871912"/>
                </a:lnTo>
                <a:lnTo>
                  <a:pt x="2470154" y="3871912"/>
                </a:lnTo>
                <a:lnTo>
                  <a:pt x="2441376" y="3834586"/>
                </a:lnTo>
                <a:cubicBezTo>
                  <a:pt x="2351261" y="3720440"/>
                  <a:pt x="2278068" y="3637414"/>
                  <a:pt x="2240343" y="3618170"/>
                </a:cubicBezTo>
                <a:cubicBezTo>
                  <a:pt x="2231197" y="3613505"/>
                  <a:pt x="2224097" y="3612025"/>
                  <a:pt x="2218807" y="3613384"/>
                </a:cubicBezTo>
                <a:cubicBezTo>
                  <a:pt x="2189051" y="3621026"/>
                  <a:pt x="2216579" y="3718472"/>
                  <a:pt x="2259597" y="3843923"/>
                </a:cubicBezTo>
                <a:lnTo>
                  <a:pt x="2269448" y="3871912"/>
                </a:lnTo>
                <a:lnTo>
                  <a:pt x="0" y="3871912"/>
                </a:lnTo>
                <a:close/>
              </a:path>
            </a:pathLst>
          </a:custGeom>
          <a:solidFill>
            <a:schemeClr val="bg2"/>
          </a:solidFill>
        </p:spPr>
        <p:txBody>
          <a:bodyPr wrap="square" tIns="360000" bIns="46800" anchor="t" anchorCtr="1">
            <a:noAutofit/>
          </a:bodyPr>
          <a:lstStyle>
            <a:lvl1pPr marL="0" indent="0" algn="ctr">
              <a:buNone/>
              <a:defRPr>
                <a:solidFill>
                  <a:schemeClr val="tx1"/>
                </a:solidFill>
              </a:defRPr>
            </a:lvl1pPr>
          </a:lstStyle>
          <a:p>
            <a:pPr lvl="0"/>
            <a:r>
              <a:rPr lang="nb-NO"/>
              <a:t>Klikk på ikonet for å legge til bilde</a:t>
            </a:r>
          </a:p>
        </p:txBody>
      </p:sp>
      <p:sp>
        <p:nvSpPr>
          <p:cNvPr id="29" name="Friform 28">
            <a:extLst>
              <a:ext uri="{FF2B5EF4-FFF2-40B4-BE49-F238E27FC236}">
                <a16:creationId xmlns:a16="http://schemas.microsoft.com/office/drawing/2014/main" id="{75B6CEB5-5E36-7E4B-95DA-9183E3723972}"/>
              </a:ext>
            </a:extLst>
          </p:cNvPr>
          <p:cNvSpPr/>
          <p:nvPr userDrawn="1"/>
        </p:nvSpPr>
        <p:spPr>
          <a:xfrm>
            <a:off x="17368974" y="-181834"/>
            <a:ext cx="32106" cy="8677"/>
          </a:xfrm>
          <a:custGeom>
            <a:avLst/>
            <a:gdLst>
              <a:gd name="connsiteX0" fmla="*/ 0 w 32106"/>
              <a:gd name="connsiteY0" fmla="*/ 0 h 8677"/>
              <a:gd name="connsiteX1" fmla="*/ 16852 w 32106"/>
              <a:gd name="connsiteY1" fmla="*/ 4154 h 8677"/>
              <a:gd name="connsiteX2" fmla="*/ 26866 w 32106"/>
              <a:gd name="connsiteY2" fmla="*/ 8102 h 8677"/>
              <a:gd name="connsiteX3" fmla="*/ 11024 w 32106"/>
              <a:gd name="connsiteY3" fmla="*/ 3808 h 8677"/>
              <a:gd name="connsiteX4" fmla="*/ 0 w 32106"/>
              <a:gd name="connsiteY4" fmla="*/ 0 h 8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06" h="8677">
                <a:moveTo>
                  <a:pt x="0" y="0"/>
                </a:moveTo>
                <a:lnTo>
                  <a:pt x="16852" y="4154"/>
                </a:lnTo>
                <a:cubicBezTo>
                  <a:pt x="32082" y="8017"/>
                  <a:pt x="36834" y="9639"/>
                  <a:pt x="26866" y="8102"/>
                </a:cubicBezTo>
                <a:cubicBezTo>
                  <a:pt x="23544" y="7590"/>
                  <a:pt x="18186" y="6108"/>
                  <a:pt x="11024" y="3808"/>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0" name="Friform 69">
            <a:extLst>
              <a:ext uri="{FF2B5EF4-FFF2-40B4-BE49-F238E27FC236}">
                <a16:creationId xmlns:a16="http://schemas.microsoft.com/office/drawing/2014/main" id="{0C92A224-5D12-B147-BD7F-41D0A127C420}"/>
              </a:ext>
            </a:extLst>
          </p:cNvPr>
          <p:cNvSpPr/>
          <p:nvPr userDrawn="1"/>
        </p:nvSpPr>
        <p:spPr>
          <a:xfrm>
            <a:off x="7834255" y="6130455"/>
            <a:ext cx="2836840" cy="727546"/>
          </a:xfrm>
          <a:custGeom>
            <a:avLst/>
            <a:gdLst>
              <a:gd name="connsiteX0" fmla="*/ 215942 w 2836840"/>
              <a:gd name="connsiteY0" fmla="*/ 453971 h 727546"/>
              <a:gd name="connsiteX1" fmla="*/ 263553 w 2836840"/>
              <a:gd name="connsiteY1" fmla="*/ 464165 h 727546"/>
              <a:gd name="connsiteX2" fmla="*/ 574953 w 2836840"/>
              <a:gd name="connsiteY2" fmla="*/ 726318 h 727546"/>
              <a:gd name="connsiteX3" fmla="*/ 576410 w 2836840"/>
              <a:gd name="connsiteY3" fmla="*/ 727546 h 727546"/>
              <a:gd name="connsiteX4" fmla="*/ 521160 w 2836840"/>
              <a:gd name="connsiteY4" fmla="*/ 727546 h 727546"/>
              <a:gd name="connsiteX5" fmla="*/ 483606 w 2836840"/>
              <a:gd name="connsiteY5" fmla="*/ 694137 h 727546"/>
              <a:gd name="connsiteX6" fmla="*/ 122115 w 2836840"/>
              <a:gd name="connsiteY6" fmla="*/ 542408 h 727546"/>
              <a:gd name="connsiteX7" fmla="*/ 38148 w 2836840"/>
              <a:gd name="connsiteY7" fmla="*/ 723437 h 727546"/>
              <a:gd name="connsiteX8" fmla="*/ 36871 w 2836840"/>
              <a:gd name="connsiteY8" fmla="*/ 727546 h 727546"/>
              <a:gd name="connsiteX9" fmla="*/ 0 w 2836840"/>
              <a:gd name="connsiteY9" fmla="*/ 727546 h 727546"/>
              <a:gd name="connsiteX10" fmla="*/ 3076 w 2836840"/>
              <a:gd name="connsiteY10" fmla="*/ 717635 h 727546"/>
              <a:gd name="connsiteX11" fmla="*/ 215942 w 2836840"/>
              <a:gd name="connsiteY11" fmla="*/ 453971 h 727546"/>
              <a:gd name="connsiteX12" fmla="*/ 2798547 w 2836840"/>
              <a:gd name="connsiteY12" fmla="*/ 0 h 727546"/>
              <a:gd name="connsiteX13" fmla="*/ 2836840 w 2836840"/>
              <a:gd name="connsiteY13" fmla="*/ 0 h 727546"/>
              <a:gd name="connsiteX14" fmla="*/ 2836101 w 2836840"/>
              <a:gd name="connsiteY14" fmla="*/ 11120 h 727546"/>
              <a:gd name="connsiteX15" fmla="*/ 2806575 w 2836840"/>
              <a:gd name="connsiteY15" fmla="*/ 104809 h 727546"/>
              <a:gd name="connsiteX16" fmla="*/ 2117222 w 2836840"/>
              <a:gd name="connsiteY16" fmla="*/ 231193 h 727546"/>
              <a:gd name="connsiteX17" fmla="*/ 2238397 w 2836840"/>
              <a:gd name="connsiteY17" fmla="*/ 658816 h 727546"/>
              <a:gd name="connsiteX18" fmla="*/ 2278233 w 2836840"/>
              <a:gd name="connsiteY18" fmla="*/ 727545 h 727546"/>
              <a:gd name="connsiteX19" fmla="*/ 2238694 w 2836840"/>
              <a:gd name="connsiteY19" fmla="*/ 727545 h 727546"/>
              <a:gd name="connsiteX20" fmla="*/ 2216139 w 2836840"/>
              <a:gd name="connsiteY20" fmla="*/ 689741 h 727546"/>
              <a:gd name="connsiteX21" fmla="*/ 2079356 w 2836840"/>
              <a:gd name="connsiteY21" fmla="*/ 219232 h 727546"/>
              <a:gd name="connsiteX22" fmla="*/ 2770064 w 2836840"/>
              <a:gd name="connsiteY22" fmla="*/ 86345 h 727546"/>
              <a:gd name="connsiteX23" fmla="*/ 2790162 w 2836840"/>
              <a:gd name="connsiteY23" fmla="*/ 42010 h 727546"/>
              <a:gd name="connsiteX24" fmla="*/ 1586732 w 2836840"/>
              <a:gd name="connsiteY24" fmla="*/ 0 h 727546"/>
              <a:gd name="connsiteX25" fmla="*/ 1630062 w 2836840"/>
              <a:gd name="connsiteY25" fmla="*/ 0 h 727546"/>
              <a:gd name="connsiteX26" fmla="*/ 1696715 w 2836840"/>
              <a:gd name="connsiteY26" fmla="*/ 86453 h 727546"/>
              <a:gd name="connsiteX27" fmla="*/ 2107393 w 2836840"/>
              <a:gd name="connsiteY27" fmla="*/ 641985 h 727546"/>
              <a:gd name="connsiteX28" fmla="*/ 2172001 w 2836840"/>
              <a:gd name="connsiteY28" fmla="*/ 727545 h 727546"/>
              <a:gd name="connsiteX29" fmla="*/ 2131708 w 2836840"/>
              <a:gd name="connsiteY29" fmla="*/ 727545 h 727546"/>
              <a:gd name="connsiteX30" fmla="*/ 2077751 w 2836840"/>
              <a:gd name="connsiteY30" fmla="*/ 658864 h 727546"/>
              <a:gd name="connsiteX31" fmla="*/ 1606891 w 2836840"/>
              <a:gd name="connsiteY31" fmla="*/ 26470 h 727546"/>
              <a:gd name="connsiteX32" fmla="*/ 1429553 w 2836840"/>
              <a:gd name="connsiteY32" fmla="*/ 0 h 727546"/>
              <a:gd name="connsiteX33" fmla="*/ 1453304 w 2836840"/>
              <a:gd name="connsiteY33" fmla="*/ 0 h 727546"/>
              <a:gd name="connsiteX34" fmla="*/ 1496992 w 2836840"/>
              <a:gd name="connsiteY34" fmla="*/ 116466 h 727546"/>
              <a:gd name="connsiteX35" fmla="*/ 1612871 w 2836840"/>
              <a:gd name="connsiteY35" fmla="*/ 572602 h 727546"/>
              <a:gd name="connsiteX36" fmla="*/ 1049562 w 2836840"/>
              <a:gd name="connsiteY36" fmla="*/ 585782 h 727546"/>
              <a:gd name="connsiteX37" fmla="*/ 962345 w 2836840"/>
              <a:gd name="connsiteY37" fmla="*/ 711288 h 727546"/>
              <a:gd name="connsiteX38" fmla="*/ 957994 w 2836840"/>
              <a:gd name="connsiteY38" fmla="*/ 727545 h 727546"/>
              <a:gd name="connsiteX39" fmla="*/ 931674 w 2836840"/>
              <a:gd name="connsiteY39" fmla="*/ 727545 h 727546"/>
              <a:gd name="connsiteX40" fmla="*/ 934706 w 2836840"/>
              <a:gd name="connsiteY40" fmla="*/ 717383 h 727546"/>
              <a:gd name="connsiteX41" fmla="*/ 1034734 w 2836840"/>
              <a:gd name="connsiteY41" fmla="*/ 551190 h 727546"/>
              <a:gd name="connsiteX42" fmla="*/ 1570559 w 2836840"/>
              <a:gd name="connsiteY42" fmla="*/ 547002 h 727546"/>
              <a:gd name="connsiteX43" fmla="*/ 1466501 w 2836840"/>
              <a:gd name="connsiteY43" fmla="*/ 104978 h 72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36840" h="727546">
                <a:moveTo>
                  <a:pt x="215942" y="453971"/>
                </a:moveTo>
                <a:cubicBezTo>
                  <a:pt x="230782" y="455002"/>
                  <a:pt x="246607" y="458346"/>
                  <a:pt x="263553" y="464165"/>
                </a:cubicBezTo>
                <a:cubicBezTo>
                  <a:pt x="339185" y="512879"/>
                  <a:pt x="460194" y="626641"/>
                  <a:pt x="574953" y="726318"/>
                </a:cubicBezTo>
                <a:lnTo>
                  <a:pt x="576410" y="727546"/>
                </a:lnTo>
                <a:lnTo>
                  <a:pt x="521160" y="727546"/>
                </a:lnTo>
                <a:lnTo>
                  <a:pt x="483606" y="694137"/>
                </a:lnTo>
                <a:cubicBezTo>
                  <a:pt x="354478" y="585660"/>
                  <a:pt x="232273" y="411418"/>
                  <a:pt x="122115" y="542408"/>
                </a:cubicBezTo>
                <a:cubicBezTo>
                  <a:pt x="94576" y="575155"/>
                  <a:pt x="66222" y="640914"/>
                  <a:pt x="38148" y="723437"/>
                </a:cubicBezTo>
                <a:lnTo>
                  <a:pt x="36871" y="727546"/>
                </a:lnTo>
                <a:lnTo>
                  <a:pt x="0" y="727546"/>
                </a:lnTo>
                <a:lnTo>
                  <a:pt x="3076" y="717635"/>
                </a:lnTo>
                <a:cubicBezTo>
                  <a:pt x="56519" y="552919"/>
                  <a:pt x="112069" y="446755"/>
                  <a:pt x="215942" y="453971"/>
                </a:cubicBezTo>
                <a:close/>
                <a:moveTo>
                  <a:pt x="2798547" y="0"/>
                </a:moveTo>
                <a:lnTo>
                  <a:pt x="2836840" y="0"/>
                </a:lnTo>
                <a:lnTo>
                  <a:pt x="2836101" y="11120"/>
                </a:lnTo>
                <a:cubicBezTo>
                  <a:pt x="2831334" y="48449"/>
                  <a:pt x="2822063" y="80295"/>
                  <a:pt x="2806575" y="104809"/>
                </a:cubicBezTo>
                <a:cubicBezTo>
                  <a:pt x="2682676" y="300926"/>
                  <a:pt x="2254291" y="98357"/>
                  <a:pt x="2117222" y="231193"/>
                </a:cubicBezTo>
                <a:cubicBezTo>
                  <a:pt x="2048687" y="297611"/>
                  <a:pt x="2140216" y="485562"/>
                  <a:pt x="2238397" y="658816"/>
                </a:cubicBezTo>
                <a:lnTo>
                  <a:pt x="2278233" y="727545"/>
                </a:lnTo>
                <a:lnTo>
                  <a:pt x="2238694" y="727545"/>
                </a:lnTo>
                <a:lnTo>
                  <a:pt x="2216139" y="689741"/>
                </a:lnTo>
                <a:cubicBezTo>
                  <a:pt x="2119509" y="520598"/>
                  <a:pt x="2023763" y="315312"/>
                  <a:pt x="2079356" y="219232"/>
                </a:cubicBezTo>
                <a:cubicBezTo>
                  <a:pt x="2190540" y="27072"/>
                  <a:pt x="2635779" y="291292"/>
                  <a:pt x="2770064" y="86345"/>
                </a:cubicBezTo>
                <a:cubicBezTo>
                  <a:pt x="2778457" y="73536"/>
                  <a:pt x="2785068" y="58668"/>
                  <a:pt x="2790162" y="42010"/>
                </a:cubicBezTo>
                <a:close/>
                <a:moveTo>
                  <a:pt x="1586732" y="0"/>
                </a:moveTo>
                <a:lnTo>
                  <a:pt x="1630062" y="0"/>
                </a:lnTo>
                <a:lnTo>
                  <a:pt x="1696715" y="86453"/>
                </a:lnTo>
                <a:cubicBezTo>
                  <a:pt x="1829164" y="261470"/>
                  <a:pt x="1980709" y="472455"/>
                  <a:pt x="2107393" y="641985"/>
                </a:cubicBezTo>
                <a:lnTo>
                  <a:pt x="2172001" y="727545"/>
                </a:lnTo>
                <a:lnTo>
                  <a:pt x="2131708" y="727545"/>
                </a:lnTo>
                <a:lnTo>
                  <a:pt x="2077751" y="658864"/>
                </a:lnTo>
                <a:cubicBezTo>
                  <a:pt x="1921254" y="456427"/>
                  <a:pt x="1740730" y="204939"/>
                  <a:pt x="1606891" y="26470"/>
                </a:cubicBezTo>
                <a:close/>
                <a:moveTo>
                  <a:pt x="1429553" y="0"/>
                </a:moveTo>
                <a:lnTo>
                  <a:pt x="1453304" y="0"/>
                </a:lnTo>
                <a:lnTo>
                  <a:pt x="1496992" y="116466"/>
                </a:lnTo>
                <a:cubicBezTo>
                  <a:pt x="1566639" y="299719"/>
                  <a:pt x="1644714" y="507992"/>
                  <a:pt x="1612871" y="572602"/>
                </a:cubicBezTo>
                <a:cubicBezTo>
                  <a:pt x="1549185" y="701823"/>
                  <a:pt x="1172720" y="525085"/>
                  <a:pt x="1049562" y="585782"/>
                </a:cubicBezTo>
                <a:cubicBezTo>
                  <a:pt x="1003378" y="608543"/>
                  <a:pt x="979121" y="657072"/>
                  <a:pt x="962345" y="711288"/>
                </a:cubicBezTo>
                <a:lnTo>
                  <a:pt x="957994" y="727545"/>
                </a:lnTo>
                <a:lnTo>
                  <a:pt x="931674" y="727545"/>
                </a:lnTo>
                <a:lnTo>
                  <a:pt x="934706" y="717383"/>
                </a:lnTo>
                <a:cubicBezTo>
                  <a:pt x="953578" y="646664"/>
                  <a:pt x="974811" y="579343"/>
                  <a:pt x="1034734" y="551190"/>
                </a:cubicBezTo>
                <a:cubicBezTo>
                  <a:pt x="1208207" y="482819"/>
                  <a:pt x="1461242" y="654906"/>
                  <a:pt x="1570559" y="547002"/>
                </a:cubicBezTo>
                <a:cubicBezTo>
                  <a:pt x="1599144" y="484154"/>
                  <a:pt x="1531436" y="287983"/>
                  <a:pt x="1466501" y="10497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8" name="Plassholder for tekst 2">
            <a:extLst>
              <a:ext uri="{FF2B5EF4-FFF2-40B4-BE49-F238E27FC236}">
                <a16:creationId xmlns:a16="http://schemas.microsoft.com/office/drawing/2014/main" id="{FD3FCD27-DD68-F743-88F0-69A11884609F}"/>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6536538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nhold-7">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Plassholder for bilde 10">
            <a:extLst>
              <a:ext uri="{FF2B5EF4-FFF2-40B4-BE49-F238E27FC236}">
                <a16:creationId xmlns:a16="http://schemas.microsoft.com/office/drawing/2014/main" id="{EF88B249-3082-7A49-964A-FC6C431B4CB9}"/>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14" name="Friform 13">
            <a:extLst>
              <a:ext uri="{FF2B5EF4-FFF2-40B4-BE49-F238E27FC236}">
                <a16:creationId xmlns:a16="http://schemas.microsoft.com/office/drawing/2014/main" id="{D7693174-E97A-9545-A88B-0BC63D3A5124}"/>
              </a:ext>
            </a:extLst>
          </p:cNvPr>
          <p:cNvSpPr/>
          <p:nvPr userDrawn="1"/>
        </p:nvSpPr>
        <p:spPr>
          <a:xfrm>
            <a:off x="3479291" y="4906724"/>
            <a:ext cx="3515235" cy="1951277"/>
          </a:xfrm>
          <a:custGeom>
            <a:avLst/>
            <a:gdLst>
              <a:gd name="connsiteX0" fmla="*/ 3407506 w 3515235"/>
              <a:gd name="connsiteY0" fmla="*/ 743 h 1951277"/>
              <a:gd name="connsiteX1" fmla="*/ 3514194 w 3515235"/>
              <a:gd name="connsiteY1" fmla="*/ 10648 h 1951277"/>
              <a:gd name="connsiteX2" fmla="*/ 3515234 w 3515235"/>
              <a:gd name="connsiteY2" fmla="*/ 10946 h 1951277"/>
              <a:gd name="connsiteX3" fmla="*/ 3515234 w 3515235"/>
              <a:gd name="connsiteY3" fmla="*/ 40433 h 1951277"/>
              <a:gd name="connsiteX4" fmla="*/ 3484136 w 3515235"/>
              <a:gd name="connsiteY4" fmla="*/ 31508 h 1951277"/>
              <a:gd name="connsiteX5" fmla="*/ 3392956 w 3515235"/>
              <a:gd name="connsiteY5" fmla="*/ 33381 h 1951277"/>
              <a:gd name="connsiteX6" fmla="*/ 3354827 w 3515235"/>
              <a:gd name="connsiteY6" fmla="*/ 439038 h 1951277"/>
              <a:gd name="connsiteX7" fmla="*/ 3287775 w 3515235"/>
              <a:gd name="connsiteY7" fmla="*/ 652893 h 1951277"/>
              <a:gd name="connsiteX8" fmla="*/ 3102906 w 3515235"/>
              <a:gd name="connsiteY8" fmla="*/ 707906 h 1951277"/>
              <a:gd name="connsiteX9" fmla="*/ 2749791 w 3515235"/>
              <a:gd name="connsiteY9" fmla="*/ 692849 h 1951277"/>
              <a:gd name="connsiteX10" fmla="*/ 2619153 w 3515235"/>
              <a:gd name="connsiteY10" fmla="*/ 1019113 h 1951277"/>
              <a:gd name="connsiteX11" fmla="*/ 2600973 w 3515235"/>
              <a:gd name="connsiteY11" fmla="*/ 1079350 h 1951277"/>
              <a:gd name="connsiteX12" fmla="*/ 2597105 w 3515235"/>
              <a:gd name="connsiteY12" fmla="*/ 1093892 h 1951277"/>
              <a:gd name="connsiteX13" fmla="*/ 2737101 w 3515235"/>
              <a:gd name="connsiteY13" fmla="*/ 1108882 h 1951277"/>
              <a:gd name="connsiteX14" fmla="*/ 3107430 w 3515235"/>
              <a:gd name="connsiteY14" fmla="*/ 1104871 h 1951277"/>
              <a:gd name="connsiteX15" fmla="*/ 3335176 w 3515235"/>
              <a:gd name="connsiteY15" fmla="*/ 875375 h 1951277"/>
              <a:gd name="connsiteX16" fmla="*/ 3472053 w 3515235"/>
              <a:gd name="connsiteY16" fmla="*/ 808782 h 1951277"/>
              <a:gd name="connsiteX17" fmla="*/ 3515235 w 3515235"/>
              <a:gd name="connsiteY17" fmla="*/ 790997 h 1951277"/>
              <a:gd name="connsiteX18" fmla="*/ 3515235 w 3515235"/>
              <a:gd name="connsiteY18" fmla="*/ 825182 h 1951277"/>
              <a:gd name="connsiteX19" fmla="*/ 3491597 w 3515235"/>
              <a:gd name="connsiteY19" fmla="*/ 835013 h 1951277"/>
              <a:gd name="connsiteX20" fmla="*/ 3358817 w 3515235"/>
              <a:gd name="connsiteY20" fmla="*/ 900286 h 1951277"/>
              <a:gd name="connsiteX21" fmla="*/ 3127943 w 3515235"/>
              <a:gd name="connsiteY21" fmla="*/ 1130322 h 1951277"/>
              <a:gd name="connsiteX22" fmla="*/ 2731776 w 3515235"/>
              <a:gd name="connsiteY22" fmla="*/ 1136462 h 1951277"/>
              <a:gd name="connsiteX23" fmla="*/ 2589644 w 3515235"/>
              <a:gd name="connsiteY23" fmla="*/ 1121951 h 1951277"/>
              <a:gd name="connsiteX24" fmla="*/ 2582619 w 3515235"/>
              <a:gd name="connsiteY24" fmla="*/ 1148368 h 1951277"/>
              <a:gd name="connsiteX25" fmla="*/ 2459399 w 3515235"/>
              <a:gd name="connsiteY25" fmla="*/ 1569484 h 1951277"/>
              <a:gd name="connsiteX26" fmla="*/ 2241717 w 3515235"/>
              <a:gd name="connsiteY26" fmla="*/ 1803309 h 1951277"/>
              <a:gd name="connsiteX27" fmla="*/ 1717548 w 3515235"/>
              <a:gd name="connsiteY27" fmla="*/ 1948517 h 1951277"/>
              <a:gd name="connsiteX28" fmla="*/ 1703683 w 3515235"/>
              <a:gd name="connsiteY28" fmla="*/ 1951277 h 1951277"/>
              <a:gd name="connsiteX29" fmla="*/ 1533478 w 3515235"/>
              <a:gd name="connsiteY29" fmla="*/ 1951277 h 1951277"/>
              <a:gd name="connsiteX30" fmla="*/ 1641431 w 3515235"/>
              <a:gd name="connsiteY30" fmla="*/ 1927675 h 1951277"/>
              <a:gd name="connsiteX31" fmla="*/ 2005052 w 3515235"/>
              <a:gd name="connsiteY31" fmla="*/ 1849782 h 1951277"/>
              <a:gd name="connsiteX32" fmla="*/ 2276302 w 3515235"/>
              <a:gd name="connsiteY32" fmla="*/ 1753711 h 1951277"/>
              <a:gd name="connsiteX33" fmla="*/ 2443141 w 3515235"/>
              <a:gd name="connsiteY33" fmla="*/ 1515363 h 1951277"/>
              <a:gd name="connsiteX34" fmla="*/ 2560011 w 3515235"/>
              <a:gd name="connsiteY34" fmla="*/ 1134339 h 1951277"/>
              <a:gd name="connsiteX35" fmla="*/ 2564156 w 3515235"/>
              <a:gd name="connsiteY35" fmla="*/ 1119444 h 1951277"/>
              <a:gd name="connsiteX36" fmla="*/ 2484209 w 3515235"/>
              <a:gd name="connsiteY36" fmla="*/ 1112259 h 1951277"/>
              <a:gd name="connsiteX37" fmla="*/ 1829142 w 3515235"/>
              <a:gd name="connsiteY37" fmla="*/ 1110070 h 1951277"/>
              <a:gd name="connsiteX38" fmla="*/ 1645265 w 3515235"/>
              <a:gd name="connsiteY38" fmla="*/ 1257869 h 1951277"/>
              <a:gd name="connsiteX39" fmla="*/ 1440827 w 3515235"/>
              <a:gd name="connsiteY39" fmla="*/ 1286783 h 1951277"/>
              <a:gd name="connsiteX40" fmla="*/ 1006450 w 3515235"/>
              <a:gd name="connsiteY40" fmla="*/ 1271690 h 1951277"/>
              <a:gd name="connsiteX41" fmla="*/ 463498 w 3515235"/>
              <a:gd name="connsiteY41" fmla="*/ 1597588 h 1951277"/>
              <a:gd name="connsiteX42" fmla="*/ 147982 w 3515235"/>
              <a:gd name="connsiteY42" fmla="*/ 1851728 h 1951277"/>
              <a:gd name="connsiteX43" fmla="*/ 37333 w 3515235"/>
              <a:gd name="connsiteY43" fmla="*/ 1951276 h 1951277"/>
              <a:gd name="connsiteX44" fmla="*/ 0 w 3515235"/>
              <a:gd name="connsiteY44" fmla="*/ 1951276 h 1951277"/>
              <a:gd name="connsiteX45" fmla="*/ 7189 w 3515235"/>
              <a:gd name="connsiteY45" fmla="*/ 1944146 h 1951277"/>
              <a:gd name="connsiteX46" fmla="*/ 186423 w 3515235"/>
              <a:gd name="connsiteY46" fmla="*/ 1784061 h 1951277"/>
              <a:gd name="connsiteX47" fmla="*/ 946889 w 3515235"/>
              <a:gd name="connsiteY47" fmla="*/ 1262658 h 1951277"/>
              <a:gd name="connsiteX48" fmla="*/ 1564887 w 3515235"/>
              <a:gd name="connsiteY48" fmla="*/ 1258882 h 1951277"/>
              <a:gd name="connsiteX49" fmla="*/ 1815968 w 3515235"/>
              <a:gd name="connsiteY49" fmla="*/ 1089794 h 1951277"/>
              <a:gd name="connsiteX50" fmla="*/ 2496347 w 3515235"/>
              <a:gd name="connsiteY50" fmla="*/ 1084742 h 1951277"/>
              <a:gd name="connsiteX51" fmla="*/ 2571956 w 3515235"/>
              <a:gd name="connsiteY51" fmla="*/ 1091413 h 1951277"/>
              <a:gd name="connsiteX52" fmla="*/ 2582377 w 3515235"/>
              <a:gd name="connsiteY52" fmla="*/ 1053961 h 1951277"/>
              <a:gd name="connsiteX53" fmla="*/ 2621923 w 3515235"/>
              <a:gd name="connsiteY53" fmla="*/ 922245 h 1951277"/>
              <a:gd name="connsiteX54" fmla="*/ 2723487 w 3515235"/>
              <a:gd name="connsiteY54" fmla="*/ 682960 h 1951277"/>
              <a:gd name="connsiteX55" fmla="*/ 2926494 w 3515235"/>
              <a:gd name="connsiteY55" fmla="*/ 674641 h 1951277"/>
              <a:gd name="connsiteX56" fmla="*/ 3118875 w 3515235"/>
              <a:gd name="connsiteY56" fmla="*/ 682704 h 1951277"/>
              <a:gd name="connsiteX57" fmla="*/ 3292052 w 3515235"/>
              <a:gd name="connsiteY57" fmla="*/ 599293 h 1951277"/>
              <a:gd name="connsiteX58" fmla="*/ 3322940 w 3515235"/>
              <a:gd name="connsiteY58" fmla="*/ 364774 h 1951277"/>
              <a:gd name="connsiteX59" fmla="*/ 3337775 w 3515235"/>
              <a:gd name="connsiteY59" fmla="*/ 45122 h 1951277"/>
              <a:gd name="connsiteX60" fmla="*/ 3407506 w 3515235"/>
              <a:gd name="connsiteY60"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515235" h="1951277">
                <a:moveTo>
                  <a:pt x="3407506" y="743"/>
                </a:moveTo>
                <a:cubicBezTo>
                  <a:pt x="3437482" y="-2167"/>
                  <a:pt x="3473618" y="3970"/>
                  <a:pt x="3514194" y="10648"/>
                </a:cubicBezTo>
                <a:lnTo>
                  <a:pt x="3515234" y="10946"/>
                </a:lnTo>
                <a:lnTo>
                  <a:pt x="3515234" y="40433"/>
                </a:lnTo>
                <a:lnTo>
                  <a:pt x="3484136" y="31508"/>
                </a:lnTo>
                <a:cubicBezTo>
                  <a:pt x="3446611" y="23212"/>
                  <a:pt x="3415011" y="22204"/>
                  <a:pt x="3392956" y="33381"/>
                </a:cubicBezTo>
                <a:cubicBezTo>
                  <a:pt x="3304737" y="78089"/>
                  <a:pt x="3360856" y="317234"/>
                  <a:pt x="3354827" y="439038"/>
                </a:cubicBezTo>
                <a:cubicBezTo>
                  <a:pt x="3348799" y="560842"/>
                  <a:pt x="3329761" y="608082"/>
                  <a:pt x="3287775" y="652893"/>
                </a:cubicBezTo>
                <a:cubicBezTo>
                  <a:pt x="3245788" y="697703"/>
                  <a:pt x="3192570" y="701247"/>
                  <a:pt x="3102906" y="707906"/>
                </a:cubicBezTo>
                <a:cubicBezTo>
                  <a:pt x="3013243" y="714566"/>
                  <a:pt x="2855551" y="674899"/>
                  <a:pt x="2749791" y="692849"/>
                </a:cubicBezTo>
                <a:cubicBezTo>
                  <a:pt x="2699869" y="716174"/>
                  <a:pt x="2667552" y="873007"/>
                  <a:pt x="2619153" y="1019113"/>
                </a:cubicBezTo>
                <a:cubicBezTo>
                  <a:pt x="2613103" y="1037377"/>
                  <a:pt x="2607052" y="1057631"/>
                  <a:pt x="2600973" y="1079350"/>
                </a:cubicBezTo>
                <a:lnTo>
                  <a:pt x="2597105" y="1093892"/>
                </a:lnTo>
                <a:lnTo>
                  <a:pt x="2737101" y="1108882"/>
                </a:lnTo>
                <a:cubicBezTo>
                  <a:pt x="2884990" y="1124009"/>
                  <a:pt x="3013445" y="1132000"/>
                  <a:pt x="3107430" y="1104871"/>
                </a:cubicBezTo>
                <a:cubicBezTo>
                  <a:pt x="3232745" y="1068698"/>
                  <a:pt x="3185971" y="959716"/>
                  <a:pt x="3335176" y="875375"/>
                </a:cubicBezTo>
                <a:cubicBezTo>
                  <a:pt x="3372477" y="854290"/>
                  <a:pt x="3419351" y="831885"/>
                  <a:pt x="3472053" y="808782"/>
                </a:cubicBezTo>
                <a:lnTo>
                  <a:pt x="3515235" y="790997"/>
                </a:lnTo>
                <a:lnTo>
                  <a:pt x="3515235" y="825182"/>
                </a:lnTo>
                <a:lnTo>
                  <a:pt x="3491597" y="835013"/>
                </a:lnTo>
                <a:cubicBezTo>
                  <a:pt x="3440825" y="857520"/>
                  <a:pt x="3395489" y="879444"/>
                  <a:pt x="3358817" y="900286"/>
                </a:cubicBezTo>
                <a:cubicBezTo>
                  <a:pt x="3212129" y="983654"/>
                  <a:pt x="3259083" y="1093679"/>
                  <a:pt x="3127943" y="1130322"/>
                </a:cubicBezTo>
                <a:cubicBezTo>
                  <a:pt x="3029588" y="1157804"/>
                  <a:pt x="2887863" y="1151102"/>
                  <a:pt x="2731776" y="1136462"/>
                </a:cubicBezTo>
                <a:lnTo>
                  <a:pt x="2589644" y="1121951"/>
                </a:lnTo>
                <a:lnTo>
                  <a:pt x="2582619" y="1148368"/>
                </a:lnTo>
                <a:cubicBezTo>
                  <a:pt x="2545625" y="1293073"/>
                  <a:pt x="2506578" y="1471459"/>
                  <a:pt x="2459399" y="1569484"/>
                </a:cubicBezTo>
                <a:cubicBezTo>
                  <a:pt x="2396493" y="1700183"/>
                  <a:pt x="2365358" y="1740137"/>
                  <a:pt x="2241717" y="1803309"/>
                </a:cubicBezTo>
                <a:cubicBezTo>
                  <a:pt x="2118075" y="1866480"/>
                  <a:pt x="1887682" y="1906705"/>
                  <a:pt x="1717548" y="1948517"/>
                </a:cubicBezTo>
                <a:lnTo>
                  <a:pt x="1703683" y="1951277"/>
                </a:lnTo>
                <a:lnTo>
                  <a:pt x="1533478" y="1951277"/>
                </a:lnTo>
                <a:lnTo>
                  <a:pt x="1641431" y="1927675"/>
                </a:lnTo>
                <a:cubicBezTo>
                  <a:pt x="1766318" y="1901837"/>
                  <a:pt x="1911247" y="1874686"/>
                  <a:pt x="2005052" y="1849782"/>
                </a:cubicBezTo>
                <a:cubicBezTo>
                  <a:pt x="2130126" y="1816576"/>
                  <a:pt x="2203287" y="1809447"/>
                  <a:pt x="2276302" y="1753711"/>
                </a:cubicBezTo>
                <a:cubicBezTo>
                  <a:pt x="2349317" y="1697974"/>
                  <a:pt x="2385538" y="1653940"/>
                  <a:pt x="2443141" y="1515363"/>
                </a:cubicBezTo>
                <a:cubicBezTo>
                  <a:pt x="2479143" y="1428753"/>
                  <a:pt x="2521728" y="1272911"/>
                  <a:pt x="2560011" y="1134339"/>
                </a:cubicBezTo>
                <a:lnTo>
                  <a:pt x="2564156" y="1119444"/>
                </a:lnTo>
                <a:lnTo>
                  <a:pt x="2484209" y="1112259"/>
                </a:lnTo>
                <a:cubicBezTo>
                  <a:pt x="2265838" y="1095394"/>
                  <a:pt x="1964287" y="1089986"/>
                  <a:pt x="1829142" y="1110070"/>
                </a:cubicBezTo>
                <a:cubicBezTo>
                  <a:pt x="1674690" y="1133024"/>
                  <a:pt x="1709984" y="1228417"/>
                  <a:pt x="1645265" y="1257869"/>
                </a:cubicBezTo>
                <a:cubicBezTo>
                  <a:pt x="1580545" y="1287322"/>
                  <a:pt x="1547296" y="1284480"/>
                  <a:pt x="1440827" y="1286783"/>
                </a:cubicBezTo>
                <a:cubicBezTo>
                  <a:pt x="1334358" y="1289086"/>
                  <a:pt x="1169338" y="1219889"/>
                  <a:pt x="1006450" y="1271690"/>
                </a:cubicBezTo>
                <a:cubicBezTo>
                  <a:pt x="843562" y="1323490"/>
                  <a:pt x="657572" y="1452859"/>
                  <a:pt x="463498" y="1597588"/>
                </a:cubicBezTo>
                <a:cubicBezTo>
                  <a:pt x="366461" y="1669953"/>
                  <a:pt x="256426" y="1757991"/>
                  <a:pt x="147982" y="1851728"/>
                </a:cubicBezTo>
                <a:lnTo>
                  <a:pt x="37333" y="1951276"/>
                </a:lnTo>
                <a:lnTo>
                  <a:pt x="0" y="1951276"/>
                </a:lnTo>
                <a:lnTo>
                  <a:pt x="7189" y="1944146"/>
                </a:lnTo>
                <a:cubicBezTo>
                  <a:pt x="67928" y="1886249"/>
                  <a:pt x="128902" y="1831064"/>
                  <a:pt x="186423" y="1784061"/>
                </a:cubicBezTo>
                <a:cubicBezTo>
                  <a:pt x="416510" y="1596048"/>
                  <a:pt x="717146" y="1350188"/>
                  <a:pt x="946889" y="1262658"/>
                </a:cubicBezTo>
                <a:cubicBezTo>
                  <a:pt x="1176633" y="1175128"/>
                  <a:pt x="1420041" y="1287693"/>
                  <a:pt x="1564887" y="1258882"/>
                </a:cubicBezTo>
                <a:cubicBezTo>
                  <a:pt x="1709733" y="1230072"/>
                  <a:pt x="1646235" y="1117539"/>
                  <a:pt x="1815968" y="1089794"/>
                </a:cubicBezTo>
                <a:cubicBezTo>
                  <a:pt x="1964486" y="1065517"/>
                  <a:pt x="2278087" y="1068607"/>
                  <a:pt x="2496347" y="1084742"/>
                </a:cubicBezTo>
                <a:lnTo>
                  <a:pt x="2571956" y="1091413"/>
                </a:lnTo>
                <a:lnTo>
                  <a:pt x="2582377" y="1053961"/>
                </a:lnTo>
                <a:cubicBezTo>
                  <a:pt x="2596828" y="1002679"/>
                  <a:pt x="2610242" y="956929"/>
                  <a:pt x="2621923" y="922245"/>
                </a:cubicBezTo>
                <a:cubicBezTo>
                  <a:pt x="2668646" y="783511"/>
                  <a:pt x="2672725" y="724228"/>
                  <a:pt x="2723487" y="682960"/>
                </a:cubicBezTo>
                <a:cubicBezTo>
                  <a:pt x="2774249" y="641692"/>
                  <a:pt x="2860596" y="674684"/>
                  <a:pt x="2926494" y="674641"/>
                </a:cubicBezTo>
                <a:cubicBezTo>
                  <a:pt x="2992392" y="674597"/>
                  <a:pt x="3029818" y="687520"/>
                  <a:pt x="3118875" y="682704"/>
                </a:cubicBezTo>
                <a:cubicBezTo>
                  <a:pt x="3207933" y="677888"/>
                  <a:pt x="3258041" y="652282"/>
                  <a:pt x="3292052" y="599293"/>
                </a:cubicBezTo>
                <a:cubicBezTo>
                  <a:pt x="3326063" y="546305"/>
                  <a:pt x="3329882" y="448107"/>
                  <a:pt x="3322940" y="364774"/>
                </a:cubicBezTo>
                <a:cubicBezTo>
                  <a:pt x="3315998" y="281441"/>
                  <a:pt x="3305899" y="104143"/>
                  <a:pt x="3337775" y="45122"/>
                </a:cubicBezTo>
                <a:cubicBezTo>
                  <a:pt x="3353713" y="15611"/>
                  <a:pt x="3377530" y="3654"/>
                  <a:pt x="3407506" y="743"/>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15" name="Tittel 1">
            <a:extLst>
              <a:ext uri="{FF2B5EF4-FFF2-40B4-BE49-F238E27FC236}">
                <a16:creationId xmlns:a16="http://schemas.microsoft.com/office/drawing/2014/main" id="{0F294901-B1FE-AF42-B658-F50E1C4AE087}"/>
              </a:ext>
            </a:extLst>
          </p:cNvPr>
          <p:cNvSpPr>
            <a:spLocks noGrp="1"/>
          </p:cNvSpPr>
          <p:nvPr>
            <p:ph type="title"/>
          </p:nvPr>
        </p:nvSpPr>
        <p:spPr>
          <a:xfrm>
            <a:off x="1121664" y="1040617"/>
            <a:ext cx="4809580" cy="1455365"/>
          </a:xfrm>
        </p:spPr>
        <p:txBody>
          <a:bodyPr/>
          <a:lstStyle/>
          <a:p>
            <a:r>
              <a:rPr lang="nb-NO"/>
              <a:t>Klikk for å redigere tittelstil</a:t>
            </a:r>
          </a:p>
        </p:txBody>
      </p:sp>
      <p:sp>
        <p:nvSpPr>
          <p:cNvPr id="16" name="Plassholder for innhold 2">
            <a:extLst>
              <a:ext uri="{FF2B5EF4-FFF2-40B4-BE49-F238E27FC236}">
                <a16:creationId xmlns:a16="http://schemas.microsoft.com/office/drawing/2014/main" id="{765295F9-3E1F-844D-92A2-C782C7F5ADF8}"/>
              </a:ext>
            </a:extLst>
          </p:cNvPr>
          <p:cNvSpPr>
            <a:spLocks noGrp="1"/>
          </p:cNvSpPr>
          <p:nvPr>
            <p:ph idx="1"/>
          </p:nvPr>
        </p:nvSpPr>
        <p:spPr>
          <a:xfrm>
            <a:off x="1113341" y="2860225"/>
            <a:ext cx="4817902" cy="3186348"/>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tekst 2">
            <a:extLst>
              <a:ext uri="{FF2B5EF4-FFF2-40B4-BE49-F238E27FC236}">
                <a16:creationId xmlns:a16="http://schemas.microsoft.com/office/drawing/2014/main" id="{B312B7EA-5C41-5842-93A8-E410DD44013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4988225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nhold-8">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graphicFrame>
        <p:nvGraphicFramePr>
          <p:cNvPr id="6" name="Diagram 5">
            <a:extLst>
              <a:ext uri="{FF2B5EF4-FFF2-40B4-BE49-F238E27FC236}">
                <a16:creationId xmlns:a16="http://schemas.microsoft.com/office/drawing/2014/main" id="{EA638C48-B285-3944-8877-89BA08CB7D35}"/>
              </a:ext>
            </a:extLst>
          </p:cNvPr>
          <p:cNvGraphicFramePr/>
          <p:nvPr userDrawn="1"/>
        </p:nvGraphicFramePr>
        <p:xfrm>
          <a:off x="1113339" y="1038148"/>
          <a:ext cx="10254877" cy="5100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56339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nhold-9">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Plassholder for innhold 7">
            <a:extLst>
              <a:ext uri="{FF2B5EF4-FFF2-40B4-BE49-F238E27FC236}">
                <a16:creationId xmlns:a16="http://schemas.microsoft.com/office/drawing/2014/main" id="{D8736787-DCB0-4E46-8F63-405F22B7DAC4}"/>
              </a:ext>
            </a:extLst>
          </p:cNvPr>
          <p:cNvSpPr>
            <a:spLocks noGrp="1"/>
          </p:cNvSpPr>
          <p:nvPr>
            <p:ph sz="quarter" idx="11" hasCustomPrompt="1"/>
          </p:nvPr>
        </p:nvSpPr>
        <p:spPr>
          <a:xfrm>
            <a:off x="1209963" y="1025237"/>
            <a:ext cx="9937750" cy="5208588"/>
          </a:xfrm>
        </p:spPr>
        <p:txBody>
          <a:bodyPr/>
          <a:lstStyle>
            <a:lvl1pPr marL="0" indent="0">
              <a:buNone/>
              <a:defRPr/>
            </a:lvl1pPr>
          </a:lstStyle>
          <a:p>
            <a:pPr lvl="0"/>
            <a:r>
              <a:rPr lang="nb-NO"/>
              <a:t>Sett inn tabell eller graf</a:t>
            </a:r>
          </a:p>
        </p:txBody>
      </p:sp>
    </p:spTree>
    <p:extLst>
      <p:ext uri="{BB962C8B-B14F-4D97-AF65-F5344CB8AC3E}">
        <p14:creationId xmlns:p14="http://schemas.microsoft.com/office/powerpoint/2010/main" val="34951089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ilde-1">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BA6441F-70F6-604B-B4D0-135C2CFFA7A8}"/>
              </a:ext>
            </a:extLst>
          </p:cNvPr>
          <p:cNvSpPr/>
          <p:nvPr userDrawn="1"/>
        </p:nvSpPr>
        <p:spPr>
          <a:xfrm>
            <a:off x="1202723" y="1070918"/>
            <a:ext cx="4333103" cy="48610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5" name="Tittel 1">
            <a:extLst>
              <a:ext uri="{FF2B5EF4-FFF2-40B4-BE49-F238E27FC236}">
                <a16:creationId xmlns:a16="http://schemas.microsoft.com/office/drawing/2014/main" id="{FC968602-4A92-1242-97A2-776203AB7AE2}"/>
              </a:ext>
            </a:extLst>
          </p:cNvPr>
          <p:cNvSpPr>
            <a:spLocks noGrp="1"/>
          </p:cNvSpPr>
          <p:nvPr>
            <p:ph type="title" hasCustomPrompt="1"/>
          </p:nvPr>
        </p:nvSpPr>
        <p:spPr>
          <a:xfrm>
            <a:off x="1665360" y="1538344"/>
            <a:ext cx="3310294" cy="3981009"/>
          </a:xfrm>
        </p:spPr>
        <p:txBody>
          <a:bodyPr anchor="t">
            <a:normAutofit/>
          </a:bodyPr>
          <a:lstStyle>
            <a:lvl1pPr>
              <a:spcAft>
                <a:spcPts val="600"/>
              </a:spcAft>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b-NO"/>
              <a:t>Klikk for å redigere bildetekst</a:t>
            </a:r>
          </a:p>
        </p:txBody>
      </p:sp>
      <p:sp>
        <p:nvSpPr>
          <p:cNvPr id="7" name="Plassholder for bilde 3">
            <a:extLst>
              <a:ext uri="{FF2B5EF4-FFF2-40B4-BE49-F238E27FC236}">
                <a16:creationId xmlns:a16="http://schemas.microsoft.com/office/drawing/2014/main" id="{2C789A26-671D-7342-A8EC-79B521D5DAA0}"/>
              </a:ext>
            </a:extLst>
          </p:cNvPr>
          <p:cNvSpPr>
            <a:spLocks noGrp="1"/>
          </p:cNvSpPr>
          <p:nvPr>
            <p:ph type="pic" sz="quarter" idx="10" hasCustomPrompt="1"/>
          </p:nvPr>
        </p:nvSpPr>
        <p:spPr>
          <a:xfrm>
            <a:off x="5535827" y="1070918"/>
            <a:ext cx="5453450" cy="4861060"/>
          </a:xfrm>
          <a:solidFill>
            <a:schemeClr val="bg2"/>
          </a:solidFill>
        </p:spPr>
        <p:txBody>
          <a:bodyPr tIns="360000" rIns="360000" bIns="46800" anchor="t" anchorCtr="1"/>
          <a:lstStyle>
            <a:lvl1pPr marL="2160000" indent="0" algn="l">
              <a:buNone/>
              <a:defRPr>
                <a:solidFill>
                  <a:schemeClr val="tx1"/>
                </a:solidFill>
              </a:defRPr>
            </a:lvl1pPr>
          </a:lstStyle>
          <a:p>
            <a:pPr lvl="0"/>
            <a:r>
              <a:rPr lang="nb-NO"/>
              <a:t>Klikk på ikonet for å legge til bilde</a:t>
            </a:r>
          </a:p>
        </p:txBody>
      </p:sp>
      <p:sp>
        <p:nvSpPr>
          <p:cNvPr id="6" name="Plassholder for tekst 2">
            <a:extLst>
              <a:ext uri="{FF2B5EF4-FFF2-40B4-BE49-F238E27FC236}">
                <a16:creationId xmlns:a16="http://schemas.microsoft.com/office/drawing/2014/main" id="{600906E0-649E-2343-9AB0-16D6C2A91FFB}"/>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7494681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lde-2">
    <p:bg>
      <p:bgPr>
        <a:solidFill>
          <a:schemeClr val="tx1"/>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84BB5AD-4305-554B-82EF-9BC71ACFEF4F}"/>
              </a:ext>
            </a:extLst>
          </p:cNvPr>
          <p:cNvSpPr>
            <a:spLocks noGrp="1"/>
          </p:cNvSpPr>
          <p:nvPr>
            <p:ph type="pic" sz="quarter" idx="10" hasCustomPrompt="1"/>
          </p:nvPr>
        </p:nvSpPr>
        <p:spPr>
          <a:xfrm>
            <a:off x="0" y="0"/>
            <a:ext cx="12192000" cy="6858000"/>
          </a:xfrm>
          <a:solidFill>
            <a:schemeClr val="bg2"/>
          </a:solidFill>
        </p:spPr>
        <p:txBody>
          <a:bodyPr tIns="720000" rIns="90000" bIns="46800" anchor="t" anchorCtr="1"/>
          <a:lstStyle>
            <a:lvl1pPr marL="2160000" indent="0" algn="l">
              <a:buNone/>
              <a:defRPr>
                <a:solidFill>
                  <a:schemeClr val="tx1"/>
                </a:solidFill>
              </a:defRPr>
            </a:lvl1pPr>
          </a:lstStyle>
          <a:p>
            <a:pPr lvl="0"/>
            <a:r>
              <a:rPr lang="nb-NO"/>
              <a:t>Klikk på ikonet for å legge til bilde</a:t>
            </a:r>
          </a:p>
        </p:txBody>
      </p:sp>
      <p:sp>
        <p:nvSpPr>
          <p:cNvPr id="4" name="Plassholder for tekst 2">
            <a:extLst>
              <a:ext uri="{FF2B5EF4-FFF2-40B4-BE49-F238E27FC236}">
                <a16:creationId xmlns:a16="http://schemas.microsoft.com/office/drawing/2014/main" id="{46B40C37-EFE7-F34D-9CE6-80BE4ADBA84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49435892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lde-3">
    <p:bg>
      <p:bgRef idx="1001">
        <a:schemeClr val="bg1"/>
      </p:bgRef>
    </p:bg>
    <p:spTree>
      <p:nvGrpSpPr>
        <p:cNvPr id="1" name=""/>
        <p:cNvGrpSpPr/>
        <p:nvPr/>
      </p:nvGrpSpPr>
      <p:grpSpPr>
        <a:xfrm>
          <a:off x="0" y="0"/>
          <a:ext cx="0" cy="0"/>
          <a:chOff x="0" y="0"/>
          <a:chExt cx="0" cy="0"/>
        </a:xfrm>
      </p:grpSpPr>
      <p:sp>
        <p:nvSpPr>
          <p:cNvPr id="24" name="Plassholder for bilde 23">
            <a:extLst>
              <a:ext uri="{FF2B5EF4-FFF2-40B4-BE49-F238E27FC236}">
                <a16:creationId xmlns:a16="http://schemas.microsoft.com/office/drawing/2014/main" id="{B39F6812-F81D-5A47-A283-D0083DAF7717}"/>
              </a:ext>
            </a:extLst>
          </p:cNvPr>
          <p:cNvSpPr>
            <a:spLocks noGrp="1"/>
          </p:cNvSpPr>
          <p:nvPr>
            <p:ph type="pic" sz="quarter" idx="10" hasCustomPrompt="1"/>
          </p:nvPr>
        </p:nvSpPr>
        <p:spPr>
          <a:xfrm>
            <a:off x="0" y="0"/>
            <a:ext cx="12192000" cy="6858000"/>
          </a:xfrm>
          <a:custGeom>
            <a:avLst/>
            <a:gdLst>
              <a:gd name="connsiteX0" fmla="*/ 9786144 w 12192000"/>
              <a:gd name="connsiteY0" fmla="*/ 4986001 h 6858000"/>
              <a:gd name="connsiteX1" fmla="*/ 9834849 w 12192000"/>
              <a:gd name="connsiteY1" fmla="*/ 4999640 h 6858000"/>
              <a:gd name="connsiteX2" fmla="*/ 10188450 w 12192000"/>
              <a:gd name="connsiteY2" fmla="*/ 5060614 h 6858000"/>
              <a:gd name="connsiteX3" fmla="*/ 10240485 w 12192000"/>
              <a:gd name="connsiteY3" fmla="*/ 5058450 h 6858000"/>
              <a:gd name="connsiteX4" fmla="*/ 10234273 w 12192000"/>
              <a:gd name="connsiteY4" fmla="*/ 5106646 h 6858000"/>
              <a:gd name="connsiteX5" fmla="*/ 10111402 w 12192000"/>
              <a:gd name="connsiteY5" fmla="*/ 5445740 h 6858000"/>
              <a:gd name="connsiteX6" fmla="*/ 9788174 w 12192000"/>
              <a:gd name="connsiteY6" fmla="*/ 4989462 h 6858000"/>
              <a:gd name="connsiteX7" fmla="*/ 9276572 w 12192000"/>
              <a:gd name="connsiteY7" fmla="*/ 4781945 h 6858000"/>
              <a:gd name="connsiteX8" fmla="*/ 9449908 w 12192000"/>
              <a:gd name="connsiteY8" fmla="*/ 4845262 h 6858000"/>
              <a:gd name="connsiteX9" fmla="*/ 9456173 w 12192000"/>
              <a:gd name="connsiteY9" fmla="*/ 4848415 h 6858000"/>
              <a:gd name="connsiteX10" fmla="*/ 9460002 w 12192000"/>
              <a:gd name="connsiteY10" fmla="*/ 4884050 h 6858000"/>
              <a:gd name="connsiteX11" fmla="*/ 9593967 w 12192000"/>
              <a:gd name="connsiteY11" fmla="*/ 6251380 h 6858000"/>
              <a:gd name="connsiteX12" fmla="*/ 8476039 w 12192000"/>
              <a:gd name="connsiteY12" fmla="*/ 6289753 h 6858000"/>
              <a:gd name="connsiteX13" fmla="*/ 8358737 w 12192000"/>
              <a:gd name="connsiteY13" fmla="*/ 6821968 h 6858000"/>
              <a:gd name="connsiteX14" fmla="*/ 8363448 w 12192000"/>
              <a:gd name="connsiteY14" fmla="*/ 6858000 h 6858000"/>
              <a:gd name="connsiteX15" fmla="*/ 6523831 w 12192000"/>
              <a:gd name="connsiteY15" fmla="*/ 6858000 h 6858000"/>
              <a:gd name="connsiteX16" fmla="*/ 6549148 w 12192000"/>
              <a:gd name="connsiteY16" fmla="*/ 6847247 h 6858000"/>
              <a:gd name="connsiteX17" fmla="*/ 6590538 w 12192000"/>
              <a:gd name="connsiteY17" fmla="*/ 6827367 h 6858000"/>
              <a:gd name="connsiteX18" fmla="*/ 6898956 w 12192000"/>
              <a:gd name="connsiteY18" fmla="*/ 6613924 h 6858000"/>
              <a:gd name="connsiteX19" fmla="*/ 7402820 w 12192000"/>
              <a:gd name="connsiteY19" fmla="*/ 6551217 h 6858000"/>
              <a:gd name="connsiteX20" fmla="*/ 7937506 w 12192000"/>
              <a:gd name="connsiteY20" fmla="*/ 6451474 h 6858000"/>
              <a:gd name="connsiteX21" fmla="*/ 8174431 w 12192000"/>
              <a:gd name="connsiteY21" fmla="*/ 6237169 h 6858000"/>
              <a:gd name="connsiteX22" fmla="*/ 8380774 w 12192000"/>
              <a:gd name="connsiteY22" fmla="*/ 5702518 h 6858000"/>
              <a:gd name="connsiteX23" fmla="*/ 8538898 w 12192000"/>
              <a:gd name="connsiteY23" fmla="*/ 5388653 h 6858000"/>
              <a:gd name="connsiteX24" fmla="*/ 8889422 w 12192000"/>
              <a:gd name="connsiteY24" fmla="*/ 5433924 h 6858000"/>
              <a:gd name="connsiteX25" fmla="*/ 9078325 w 12192000"/>
              <a:gd name="connsiteY25" fmla="*/ 5394959 h 6858000"/>
              <a:gd name="connsiteX26" fmla="*/ 9163463 w 12192000"/>
              <a:gd name="connsiteY26" fmla="*/ 5187638 h 6858000"/>
              <a:gd name="connsiteX27" fmla="*/ 9236224 w 12192000"/>
              <a:gd name="connsiteY27" fmla="*/ 4786743 h 6858000"/>
              <a:gd name="connsiteX28" fmla="*/ 9276572 w 12192000"/>
              <a:gd name="connsiteY28" fmla="*/ 4781945 h 6858000"/>
              <a:gd name="connsiteX29" fmla="*/ 9509668 w 12192000"/>
              <a:gd name="connsiteY29" fmla="*/ 4647331 h 6858000"/>
              <a:gd name="connsiteX30" fmla="*/ 9681598 w 12192000"/>
              <a:gd name="connsiteY30" fmla="*/ 4863914 h 6858000"/>
              <a:gd name="connsiteX31" fmla="*/ 9723349 w 12192000"/>
              <a:gd name="connsiteY31" fmla="*/ 4937448 h 6858000"/>
              <a:gd name="connsiteX32" fmla="*/ 9658487 w 12192000"/>
              <a:gd name="connsiteY32" fmla="*/ 4915289 h 6858000"/>
              <a:gd name="connsiteX33" fmla="*/ 9498865 w 12192000"/>
              <a:gd name="connsiteY33" fmla="*/ 4837612 h 6858000"/>
              <a:gd name="connsiteX34" fmla="*/ 9488731 w 12192000"/>
              <a:gd name="connsiteY34" fmla="*/ 4832414 h 6858000"/>
              <a:gd name="connsiteX35" fmla="*/ 9488295 w 12192000"/>
              <a:gd name="connsiteY35" fmla="*/ 4829469 h 6858000"/>
              <a:gd name="connsiteX36" fmla="*/ 9491254 w 12192000"/>
              <a:gd name="connsiteY36" fmla="*/ 4659488 h 6858000"/>
              <a:gd name="connsiteX37" fmla="*/ 9509668 w 12192000"/>
              <a:gd name="connsiteY37" fmla="*/ 4647331 h 6858000"/>
              <a:gd name="connsiteX38" fmla="*/ 10600403 w 12192000"/>
              <a:gd name="connsiteY38" fmla="*/ 4564182 h 6858000"/>
              <a:gd name="connsiteX39" fmla="*/ 10758042 w 12192000"/>
              <a:gd name="connsiteY39" fmla="*/ 4598604 h 6858000"/>
              <a:gd name="connsiteX40" fmla="*/ 10766760 w 12192000"/>
              <a:gd name="connsiteY40" fmla="*/ 4785638 h 6858000"/>
              <a:gd name="connsiteX41" fmla="*/ 10762672 w 12192000"/>
              <a:gd name="connsiteY41" fmla="*/ 4826813 h 6858000"/>
              <a:gd name="connsiteX42" fmla="*/ 10712944 w 12192000"/>
              <a:gd name="connsiteY42" fmla="*/ 4861577 h 6858000"/>
              <a:gd name="connsiteX43" fmla="*/ 10657572 w 12192000"/>
              <a:gd name="connsiteY43" fmla="*/ 4897319 h 6858000"/>
              <a:gd name="connsiteX44" fmla="*/ 10339877 w 12192000"/>
              <a:gd name="connsiteY44" fmla="*/ 5026678 h 6858000"/>
              <a:gd name="connsiteX45" fmla="*/ 10285904 w 12192000"/>
              <a:gd name="connsiteY45" fmla="*/ 5032100 h 6858000"/>
              <a:gd name="connsiteX46" fmla="*/ 10296304 w 12192000"/>
              <a:gd name="connsiteY46" fmla="*/ 4932506 h 6858000"/>
              <a:gd name="connsiteX47" fmla="*/ 10408820 w 12192000"/>
              <a:gd name="connsiteY47" fmla="*/ 4624300 h 6858000"/>
              <a:gd name="connsiteX48" fmla="*/ 10600403 w 12192000"/>
              <a:gd name="connsiteY48" fmla="*/ 4564182 h 6858000"/>
              <a:gd name="connsiteX49" fmla="*/ 11552280 w 12192000"/>
              <a:gd name="connsiteY49" fmla="*/ 4272846 h 6858000"/>
              <a:gd name="connsiteX50" fmla="*/ 11554446 w 12192000"/>
              <a:gd name="connsiteY50" fmla="*/ 4295168 h 6858000"/>
              <a:gd name="connsiteX51" fmla="*/ 11544439 w 12192000"/>
              <a:gd name="connsiteY51" fmla="*/ 4421841 h 6858000"/>
              <a:gd name="connsiteX52" fmla="*/ 10853777 w 12192000"/>
              <a:gd name="connsiteY52" fmla="*/ 4911103 h 6858000"/>
              <a:gd name="connsiteX53" fmla="*/ 10800450 w 12192000"/>
              <a:gd name="connsiteY53" fmla="*/ 4874761 h 6858000"/>
              <a:gd name="connsiteX54" fmla="*/ 10797098 w 12192000"/>
              <a:gd name="connsiteY54" fmla="*/ 4830803 h 6858000"/>
              <a:gd name="connsiteX55" fmla="*/ 10875345 w 12192000"/>
              <a:gd name="connsiteY55" fmla="*/ 4772739 h 6858000"/>
              <a:gd name="connsiteX56" fmla="*/ 10995076 w 12192000"/>
              <a:gd name="connsiteY56" fmla="*/ 4685211 h 6858000"/>
              <a:gd name="connsiteX57" fmla="*/ 11533324 w 12192000"/>
              <a:gd name="connsiteY57" fmla="*/ 4283843 h 6858000"/>
              <a:gd name="connsiteX58" fmla="*/ 12139982 w 12192000"/>
              <a:gd name="connsiteY58" fmla="*/ 3820717 h 6858000"/>
              <a:gd name="connsiteX59" fmla="*/ 12192000 w 12192000"/>
              <a:gd name="connsiteY59" fmla="*/ 3825228 h 6858000"/>
              <a:gd name="connsiteX60" fmla="*/ 12192000 w 12192000"/>
              <a:gd name="connsiteY60" fmla="*/ 6858000 h 6858000"/>
              <a:gd name="connsiteX61" fmla="*/ 8395884 w 12192000"/>
              <a:gd name="connsiteY61" fmla="*/ 6858000 h 6858000"/>
              <a:gd name="connsiteX62" fmla="*/ 8380116 w 12192000"/>
              <a:gd name="connsiteY62" fmla="*/ 6718925 h 6858000"/>
              <a:gd name="connsiteX63" fmla="*/ 8451993 w 12192000"/>
              <a:gd name="connsiteY63" fmla="*/ 6354844 h 6858000"/>
              <a:gd name="connsiteX64" fmla="*/ 9621757 w 12192000"/>
              <a:gd name="connsiteY64" fmla="*/ 6264527 h 6858000"/>
              <a:gd name="connsiteX65" fmla="*/ 9501965 w 12192000"/>
              <a:gd name="connsiteY65" fmla="*/ 4921744 h 6858000"/>
              <a:gd name="connsiteX66" fmla="*/ 9493915 w 12192000"/>
              <a:gd name="connsiteY66" fmla="*/ 4867410 h 6858000"/>
              <a:gd name="connsiteX67" fmla="*/ 9585145 w 12192000"/>
              <a:gd name="connsiteY67" fmla="*/ 4913323 h 6858000"/>
              <a:gd name="connsiteX68" fmla="*/ 9713824 w 12192000"/>
              <a:gd name="connsiteY68" fmla="*/ 4965750 h 6858000"/>
              <a:gd name="connsiteX69" fmla="*/ 9744258 w 12192000"/>
              <a:gd name="connsiteY69" fmla="*/ 4974272 h 6858000"/>
              <a:gd name="connsiteX70" fmla="*/ 9772474 w 12192000"/>
              <a:gd name="connsiteY70" fmla="*/ 5023970 h 6858000"/>
              <a:gd name="connsiteX71" fmla="*/ 10099844 w 12192000"/>
              <a:gd name="connsiteY71" fmla="*/ 5483603 h 6858000"/>
              <a:gd name="connsiteX72" fmla="*/ 10282914 w 12192000"/>
              <a:gd name="connsiteY72" fmla="*/ 5060730 h 6858000"/>
              <a:gd name="connsiteX73" fmla="*/ 10283338 w 12192000"/>
              <a:gd name="connsiteY73" fmla="*/ 5056668 h 6858000"/>
              <a:gd name="connsiteX74" fmla="*/ 10289580 w 12192000"/>
              <a:gd name="connsiteY74" fmla="*/ 5056408 h 6858000"/>
              <a:gd name="connsiteX75" fmla="*/ 10570964 w 12192000"/>
              <a:gd name="connsiteY75" fmla="*/ 4973772 h 6858000"/>
              <a:gd name="connsiteX76" fmla="*/ 10669825 w 12192000"/>
              <a:gd name="connsiteY76" fmla="*/ 4919369 h 6858000"/>
              <a:gd name="connsiteX77" fmla="*/ 10761462 w 12192000"/>
              <a:gd name="connsiteY77" fmla="*/ 4856794 h 6858000"/>
              <a:gd name="connsiteX78" fmla="*/ 10762191 w 12192000"/>
              <a:gd name="connsiteY78" fmla="*/ 4891125 h 6858000"/>
              <a:gd name="connsiteX79" fmla="*/ 10803740 w 12192000"/>
              <a:gd name="connsiteY79" fmla="*/ 4943786 h 6858000"/>
              <a:gd name="connsiteX80" fmla="*/ 11379061 w 12192000"/>
              <a:gd name="connsiteY80" fmla="*/ 4686989 h 6858000"/>
              <a:gd name="connsiteX81" fmla="*/ 11587180 w 12192000"/>
              <a:gd name="connsiteY81" fmla="*/ 4296789 h 6858000"/>
              <a:gd name="connsiteX82" fmla="*/ 11583818 w 12192000"/>
              <a:gd name="connsiteY82" fmla="*/ 4254550 h 6858000"/>
              <a:gd name="connsiteX83" fmla="*/ 11600203 w 12192000"/>
              <a:gd name="connsiteY83" fmla="*/ 4245044 h 6858000"/>
              <a:gd name="connsiteX84" fmla="*/ 11996365 w 12192000"/>
              <a:gd name="connsiteY84" fmla="*/ 4165559 h 6858000"/>
              <a:gd name="connsiteX85" fmla="*/ 12139982 w 12192000"/>
              <a:gd name="connsiteY85" fmla="*/ 3820717 h 6858000"/>
              <a:gd name="connsiteX86" fmla="*/ 12051821 w 12192000"/>
              <a:gd name="connsiteY86" fmla="*/ 2767744 h 6858000"/>
              <a:gd name="connsiteX87" fmla="*/ 12163785 w 12192000"/>
              <a:gd name="connsiteY87" fmla="*/ 2793265 h 6858000"/>
              <a:gd name="connsiteX88" fmla="*/ 12192000 w 12192000"/>
              <a:gd name="connsiteY88" fmla="*/ 2796554 h 6858000"/>
              <a:gd name="connsiteX89" fmla="*/ 12192000 w 12192000"/>
              <a:gd name="connsiteY89" fmla="*/ 3795140 h 6858000"/>
              <a:gd name="connsiteX90" fmla="*/ 12164342 w 12192000"/>
              <a:gd name="connsiteY90" fmla="*/ 3793692 h 6858000"/>
              <a:gd name="connsiteX91" fmla="*/ 12121038 w 12192000"/>
              <a:gd name="connsiteY91" fmla="*/ 3793774 h 6858000"/>
              <a:gd name="connsiteX92" fmla="*/ 12031285 w 12192000"/>
              <a:gd name="connsiteY92" fmla="*/ 4063807 h 6858000"/>
              <a:gd name="connsiteX93" fmla="*/ 11924709 w 12192000"/>
              <a:gd name="connsiteY93" fmla="*/ 4161254 h 6858000"/>
              <a:gd name="connsiteX94" fmla="*/ 11618598 w 12192000"/>
              <a:gd name="connsiteY94" fmla="*/ 4207088 h 6858000"/>
              <a:gd name="connsiteX95" fmla="*/ 11580342 w 12192000"/>
              <a:gd name="connsiteY95" fmla="*/ 4229221 h 6858000"/>
              <a:gd name="connsiteX96" fmla="*/ 11573387 w 12192000"/>
              <a:gd name="connsiteY96" fmla="*/ 4186981 h 6858000"/>
              <a:gd name="connsiteX97" fmla="*/ 11352743 w 12192000"/>
              <a:gd name="connsiteY97" fmla="*/ 3232516 h 6858000"/>
              <a:gd name="connsiteX98" fmla="*/ 11947088 w 12192000"/>
              <a:gd name="connsiteY98" fmla="*/ 3489060 h 6858000"/>
              <a:gd name="connsiteX99" fmla="*/ 11971149 w 12192000"/>
              <a:gd name="connsiteY99" fmla="*/ 2810956 h 6858000"/>
              <a:gd name="connsiteX100" fmla="*/ 12051821 w 12192000"/>
              <a:gd name="connsiteY100" fmla="*/ 2767744 h 6858000"/>
              <a:gd name="connsiteX101" fmla="*/ 0 w 12192000"/>
              <a:gd name="connsiteY101" fmla="*/ 0 h 6858000"/>
              <a:gd name="connsiteX102" fmla="*/ 12192000 w 12192000"/>
              <a:gd name="connsiteY102" fmla="*/ 0 h 6858000"/>
              <a:gd name="connsiteX103" fmla="*/ 12192000 w 12192000"/>
              <a:gd name="connsiteY103" fmla="*/ 2764466 h 6858000"/>
              <a:gd name="connsiteX104" fmla="*/ 12177708 w 12192000"/>
              <a:gd name="connsiteY104" fmla="*/ 2765092 h 6858000"/>
              <a:gd name="connsiteX105" fmla="*/ 12024113 w 12192000"/>
              <a:gd name="connsiteY105" fmla="*/ 2747039 h 6858000"/>
              <a:gd name="connsiteX106" fmla="*/ 11952840 w 12192000"/>
              <a:gd name="connsiteY106" fmla="*/ 2792279 h 6858000"/>
              <a:gd name="connsiteX107" fmla="*/ 11927313 w 12192000"/>
              <a:gd name="connsiteY107" fmla="*/ 3452113 h 6858000"/>
              <a:gd name="connsiteX108" fmla="*/ 11319551 w 12192000"/>
              <a:gd name="connsiteY108" fmla="*/ 3211874 h 6858000"/>
              <a:gd name="connsiteX109" fmla="*/ 11547044 w 12192000"/>
              <a:gd name="connsiteY109" fmla="*/ 4218864 h 6858000"/>
              <a:gd name="connsiteX110" fmla="*/ 11549764 w 12192000"/>
              <a:gd name="connsiteY110" fmla="*/ 4246912 h 6858000"/>
              <a:gd name="connsiteX111" fmla="*/ 11518459 w 12192000"/>
              <a:gd name="connsiteY111" fmla="*/ 4265022 h 6858000"/>
              <a:gd name="connsiteX112" fmla="*/ 11172191 w 12192000"/>
              <a:gd name="connsiteY112" fmla="*/ 4519972 h 6858000"/>
              <a:gd name="connsiteX113" fmla="*/ 10906837 w 12192000"/>
              <a:gd name="connsiteY113" fmla="*/ 4720117 h 6858000"/>
              <a:gd name="connsiteX114" fmla="*/ 10798582 w 12192000"/>
              <a:gd name="connsiteY114" fmla="*/ 4800615 h 6858000"/>
              <a:gd name="connsiteX115" fmla="*/ 10800887 w 12192000"/>
              <a:gd name="connsiteY115" fmla="*/ 4767557 h 6858000"/>
              <a:gd name="connsiteX116" fmla="*/ 10782211 w 12192000"/>
              <a:gd name="connsiteY116" fmla="*/ 4562536 h 6858000"/>
              <a:gd name="connsiteX117" fmla="*/ 10333492 w 12192000"/>
              <a:gd name="connsiteY117" fmla="*/ 4653154 h 6858000"/>
              <a:gd name="connsiteX118" fmla="*/ 10251883 w 12192000"/>
              <a:gd name="connsiteY118" fmla="*/ 4970025 h 6858000"/>
              <a:gd name="connsiteX119" fmla="*/ 10243511 w 12192000"/>
              <a:gd name="connsiteY119" fmla="*/ 5034973 h 6858000"/>
              <a:gd name="connsiteX120" fmla="*/ 10168613 w 12192000"/>
              <a:gd name="connsiteY120" fmla="*/ 5033741 h 6858000"/>
              <a:gd name="connsiteX121" fmla="*/ 9994997 w 12192000"/>
              <a:gd name="connsiteY121" fmla="*/ 5012486 h 6858000"/>
              <a:gd name="connsiteX122" fmla="*/ 9823907 w 12192000"/>
              <a:gd name="connsiteY122" fmla="*/ 4971801 h 6858000"/>
              <a:gd name="connsiteX123" fmla="*/ 9766271 w 12192000"/>
              <a:gd name="connsiteY123" fmla="*/ 4952111 h 6858000"/>
              <a:gd name="connsiteX124" fmla="*/ 9695518 w 12192000"/>
              <a:gd name="connsiteY124" fmla="*/ 4831454 h 6858000"/>
              <a:gd name="connsiteX125" fmla="*/ 9473471 w 12192000"/>
              <a:gd name="connsiteY125" fmla="*/ 4621186 h 6858000"/>
              <a:gd name="connsiteX126" fmla="*/ 9449832 w 12192000"/>
              <a:gd name="connsiteY126" fmla="*/ 4789390 h 6858000"/>
              <a:gd name="connsiteX127" fmla="*/ 9452455 w 12192000"/>
              <a:gd name="connsiteY127" fmla="*/ 4813805 h 6858000"/>
              <a:gd name="connsiteX128" fmla="*/ 9424485 w 12192000"/>
              <a:gd name="connsiteY128" fmla="*/ 4799458 h 6858000"/>
              <a:gd name="connsiteX129" fmla="*/ 9358963 w 12192000"/>
              <a:gd name="connsiteY129" fmla="*/ 4774486 h 6858000"/>
              <a:gd name="connsiteX130" fmla="*/ 9180239 w 12192000"/>
              <a:gd name="connsiteY130" fmla="*/ 4793712 h 6858000"/>
              <a:gd name="connsiteX131" fmla="*/ 9138059 w 12192000"/>
              <a:gd name="connsiteY131" fmla="*/ 5110915 h 6858000"/>
              <a:gd name="connsiteX132" fmla="*/ 9087183 w 12192000"/>
              <a:gd name="connsiteY132" fmla="*/ 5341923 h 6858000"/>
              <a:gd name="connsiteX133" fmla="*/ 8907492 w 12192000"/>
              <a:gd name="connsiteY133" fmla="*/ 5410183 h 6858000"/>
              <a:gd name="connsiteX134" fmla="*/ 8716510 w 12192000"/>
              <a:gd name="connsiteY134" fmla="*/ 5385659 h 6858000"/>
              <a:gd name="connsiteX135" fmla="*/ 8513538 w 12192000"/>
              <a:gd name="connsiteY135" fmla="*/ 5376546 h 6858000"/>
              <a:gd name="connsiteX136" fmla="*/ 8391836 w 12192000"/>
              <a:gd name="connsiteY136" fmla="*/ 5606243 h 6858000"/>
              <a:gd name="connsiteX137" fmla="*/ 8162872 w 12192000"/>
              <a:gd name="connsiteY137" fmla="*/ 6181853 h 6858000"/>
              <a:gd name="connsiteX138" fmla="*/ 7976215 w 12192000"/>
              <a:gd name="connsiteY138" fmla="*/ 6405024 h 6858000"/>
              <a:gd name="connsiteX139" fmla="*/ 7697729 w 12192000"/>
              <a:gd name="connsiteY139" fmla="*/ 6477490 h 6858000"/>
              <a:gd name="connsiteX140" fmla="*/ 7211459 w 12192000"/>
              <a:gd name="connsiteY140" fmla="*/ 6539195 h 6858000"/>
              <a:gd name="connsiteX141" fmla="*/ 6854983 w 12192000"/>
              <a:gd name="connsiteY141" fmla="*/ 6602249 h 6858000"/>
              <a:gd name="connsiteX142" fmla="*/ 6571827 w 12192000"/>
              <a:gd name="connsiteY142" fmla="*/ 6810024 h 6858000"/>
              <a:gd name="connsiteX143" fmla="*/ 6455345 w 12192000"/>
              <a:gd name="connsiteY143" fmla="*/ 6858000 h 6858000"/>
              <a:gd name="connsiteX144" fmla="*/ 0 w 12192000"/>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2192000" h="6858000">
                <a:moveTo>
                  <a:pt x="9786144" y="4986001"/>
                </a:moveTo>
                <a:lnTo>
                  <a:pt x="9834849" y="4999640"/>
                </a:lnTo>
                <a:cubicBezTo>
                  <a:pt x="9957173" y="5032427"/>
                  <a:pt x="10081309" y="5059611"/>
                  <a:pt x="10188450" y="5060614"/>
                </a:cubicBezTo>
                <a:lnTo>
                  <a:pt x="10240485" y="5058450"/>
                </a:lnTo>
                <a:lnTo>
                  <a:pt x="10234273" y="5106646"/>
                </a:lnTo>
                <a:cubicBezTo>
                  <a:pt x="10210643" y="5287058"/>
                  <a:pt x="10183071" y="5448404"/>
                  <a:pt x="10111402" y="5445740"/>
                </a:cubicBezTo>
                <a:cubicBezTo>
                  <a:pt x="10039734" y="5443076"/>
                  <a:pt x="9913244" y="5208936"/>
                  <a:pt x="9788174" y="4989462"/>
                </a:cubicBezTo>
                <a:close/>
                <a:moveTo>
                  <a:pt x="9276572" y="4781945"/>
                </a:moveTo>
                <a:cubicBezTo>
                  <a:pt x="9322472" y="4785569"/>
                  <a:pt x="9383835" y="4812510"/>
                  <a:pt x="9449908" y="4845262"/>
                </a:cubicBezTo>
                <a:lnTo>
                  <a:pt x="9456173" y="4848415"/>
                </a:lnTo>
                <a:lnTo>
                  <a:pt x="9460002" y="4884050"/>
                </a:lnTo>
                <a:cubicBezTo>
                  <a:pt x="9514295" y="5293114"/>
                  <a:pt x="9718646" y="6042810"/>
                  <a:pt x="9593967" y="6251380"/>
                </a:cubicBezTo>
                <a:cubicBezTo>
                  <a:pt x="9427728" y="6529475"/>
                  <a:pt x="8799635" y="6156936"/>
                  <a:pt x="8476039" y="6289753"/>
                </a:cubicBezTo>
                <a:cubicBezTo>
                  <a:pt x="8325312" y="6370604"/>
                  <a:pt x="8331498" y="6593532"/>
                  <a:pt x="8358737" y="6821968"/>
                </a:cubicBezTo>
                <a:lnTo>
                  <a:pt x="8363448" y="6858000"/>
                </a:lnTo>
                <a:lnTo>
                  <a:pt x="6523831" y="6858000"/>
                </a:lnTo>
                <a:lnTo>
                  <a:pt x="6549148" y="6847247"/>
                </a:lnTo>
                <a:cubicBezTo>
                  <a:pt x="6561525" y="6841627"/>
                  <a:pt x="6575030" y="6835145"/>
                  <a:pt x="6590538" y="6827367"/>
                </a:cubicBezTo>
                <a:cubicBezTo>
                  <a:pt x="6714600" y="6765144"/>
                  <a:pt x="6763577" y="6659949"/>
                  <a:pt x="6898956" y="6613924"/>
                </a:cubicBezTo>
                <a:cubicBezTo>
                  <a:pt x="7034338" y="6567899"/>
                  <a:pt x="7229729" y="6578292"/>
                  <a:pt x="7402820" y="6551217"/>
                </a:cubicBezTo>
                <a:cubicBezTo>
                  <a:pt x="7575912" y="6524142"/>
                  <a:pt x="7808905" y="6503815"/>
                  <a:pt x="7937506" y="6451474"/>
                </a:cubicBezTo>
                <a:cubicBezTo>
                  <a:pt x="8066108" y="6399133"/>
                  <a:pt x="8100554" y="6361995"/>
                  <a:pt x="8174431" y="6237169"/>
                </a:cubicBezTo>
                <a:cubicBezTo>
                  <a:pt x="8248308" y="6112343"/>
                  <a:pt x="8320028" y="5843937"/>
                  <a:pt x="8380774" y="5702518"/>
                </a:cubicBezTo>
                <a:cubicBezTo>
                  <a:pt x="8441518" y="5561098"/>
                  <a:pt x="8487159" y="5407613"/>
                  <a:pt x="8538898" y="5388653"/>
                </a:cubicBezTo>
                <a:cubicBezTo>
                  <a:pt x="8645807" y="5379835"/>
                  <a:pt x="8799518" y="5432873"/>
                  <a:pt x="8889422" y="5433924"/>
                </a:cubicBezTo>
                <a:cubicBezTo>
                  <a:pt x="8979327" y="5434974"/>
                  <a:pt x="9032652" y="5436006"/>
                  <a:pt x="9078325" y="5394959"/>
                </a:cubicBezTo>
                <a:cubicBezTo>
                  <a:pt x="9123999" y="5353911"/>
                  <a:pt x="9147015" y="5308478"/>
                  <a:pt x="9163463" y="5187638"/>
                </a:cubicBezTo>
                <a:cubicBezTo>
                  <a:pt x="9179911" y="5066800"/>
                  <a:pt x="9144497" y="4823725"/>
                  <a:pt x="9236224" y="4786743"/>
                </a:cubicBezTo>
                <a:cubicBezTo>
                  <a:pt x="9247690" y="4782121"/>
                  <a:pt x="9261272" y="4780738"/>
                  <a:pt x="9276572" y="4781945"/>
                </a:cubicBezTo>
                <a:close/>
                <a:moveTo>
                  <a:pt x="9509668" y="4647331"/>
                </a:moveTo>
                <a:cubicBezTo>
                  <a:pt x="9545924" y="4646646"/>
                  <a:pt x="9608874" y="4739679"/>
                  <a:pt x="9681598" y="4863914"/>
                </a:cubicBezTo>
                <a:lnTo>
                  <a:pt x="9723349" y="4937448"/>
                </a:lnTo>
                <a:lnTo>
                  <a:pt x="9658487" y="4915289"/>
                </a:lnTo>
                <a:cubicBezTo>
                  <a:pt x="9605484" y="4895456"/>
                  <a:pt x="9550530" y="4865321"/>
                  <a:pt x="9498865" y="4837612"/>
                </a:cubicBezTo>
                <a:lnTo>
                  <a:pt x="9488731" y="4832414"/>
                </a:lnTo>
                <a:lnTo>
                  <a:pt x="9488295" y="4829469"/>
                </a:lnTo>
                <a:cubicBezTo>
                  <a:pt x="9477549" y="4744711"/>
                  <a:pt x="9476315" y="4683892"/>
                  <a:pt x="9491254" y="4659488"/>
                </a:cubicBezTo>
                <a:cubicBezTo>
                  <a:pt x="9496234" y="4651354"/>
                  <a:pt x="9502418" y="4647468"/>
                  <a:pt x="9509668" y="4647331"/>
                </a:cubicBezTo>
                <a:close/>
                <a:moveTo>
                  <a:pt x="10600403" y="4564182"/>
                </a:moveTo>
                <a:cubicBezTo>
                  <a:pt x="10665596" y="4560203"/>
                  <a:pt x="10725133" y="4571981"/>
                  <a:pt x="10758042" y="4598604"/>
                </a:cubicBezTo>
                <a:cubicBezTo>
                  <a:pt x="10790952" y="4625228"/>
                  <a:pt x="10776500" y="4707841"/>
                  <a:pt x="10766760" y="4785638"/>
                </a:cubicBezTo>
                <a:lnTo>
                  <a:pt x="10762672" y="4826813"/>
                </a:lnTo>
                <a:lnTo>
                  <a:pt x="10712944" y="4861577"/>
                </a:lnTo>
                <a:cubicBezTo>
                  <a:pt x="10693455" y="4874748"/>
                  <a:pt x="10674913" y="4886763"/>
                  <a:pt x="10657572" y="4897319"/>
                </a:cubicBezTo>
                <a:cubicBezTo>
                  <a:pt x="10518853" y="4981770"/>
                  <a:pt x="10450307" y="5007482"/>
                  <a:pt x="10339877" y="5026678"/>
                </a:cubicBezTo>
                <a:lnTo>
                  <a:pt x="10285904" y="5032100"/>
                </a:lnTo>
                <a:lnTo>
                  <a:pt x="10296304" y="4932506"/>
                </a:lnTo>
                <a:cubicBezTo>
                  <a:pt x="10308794" y="4803401"/>
                  <a:pt x="10325511" y="4678905"/>
                  <a:pt x="10408820" y="4624300"/>
                </a:cubicBezTo>
                <a:cubicBezTo>
                  <a:pt x="10464359" y="4587896"/>
                  <a:pt x="10535209" y="4568160"/>
                  <a:pt x="10600403" y="4564182"/>
                </a:cubicBezTo>
                <a:close/>
                <a:moveTo>
                  <a:pt x="11552280" y="4272846"/>
                </a:moveTo>
                <a:lnTo>
                  <a:pt x="11554446" y="4295168"/>
                </a:lnTo>
                <a:cubicBezTo>
                  <a:pt x="11556909" y="4343509"/>
                  <a:pt x="11554142" y="4386440"/>
                  <a:pt x="11544439" y="4421841"/>
                </a:cubicBezTo>
                <a:cubicBezTo>
                  <a:pt x="11466810" y="4705046"/>
                  <a:pt x="10980815" y="4887654"/>
                  <a:pt x="10853777" y="4911103"/>
                </a:cubicBezTo>
                <a:cubicBezTo>
                  <a:pt x="10822018" y="4916966"/>
                  <a:pt x="10806755" y="4901769"/>
                  <a:pt x="10800450" y="4874761"/>
                </a:cubicBezTo>
                <a:lnTo>
                  <a:pt x="10797098" y="4830803"/>
                </a:lnTo>
                <a:lnTo>
                  <a:pt x="10875345" y="4772739"/>
                </a:lnTo>
                <a:cubicBezTo>
                  <a:pt x="10912644" y="4744881"/>
                  <a:pt x="10952190" y="4715575"/>
                  <a:pt x="10995076" y="4685211"/>
                </a:cubicBezTo>
                <a:cubicBezTo>
                  <a:pt x="11145172" y="4578938"/>
                  <a:pt x="11368131" y="4387950"/>
                  <a:pt x="11533324" y="4283843"/>
                </a:cubicBezTo>
                <a:close/>
                <a:moveTo>
                  <a:pt x="12139982" y="3820717"/>
                </a:moveTo>
                <a:lnTo>
                  <a:pt x="12192000" y="3825228"/>
                </a:lnTo>
                <a:lnTo>
                  <a:pt x="12192000" y="6858000"/>
                </a:lnTo>
                <a:lnTo>
                  <a:pt x="8395884" y="6858000"/>
                </a:lnTo>
                <a:lnTo>
                  <a:pt x="8380116" y="6718925"/>
                </a:lnTo>
                <a:cubicBezTo>
                  <a:pt x="8367443" y="6564040"/>
                  <a:pt x="8375906" y="6426153"/>
                  <a:pt x="8451993" y="6354844"/>
                </a:cubicBezTo>
                <a:cubicBezTo>
                  <a:pt x="8654889" y="6164687"/>
                  <a:pt x="9451554" y="6573442"/>
                  <a:pt x="9621757" y="6264527"/>
                </a:cubicBezTo>
                <a:cubicBezTo>
                  <a:pt x="9749410" y="6032841"/>
                  <a:pt x="9567355" y="5319061"/>
                  <a:pt x="9501965" y="4921744"/>
                </a:cubicBezTo>
                <a:lnTo>
                  <a:pt x="9493915" y="4867410"/>
                </a:lnTo>
                <a:lnTo>
                  <a:pt x="9585145" y="4913323"/>
                </a:lnTo>
                <a:cubicBezTo>
                  <a:pt x="9630193" y="4935133"/>
                  <a:pt x="9674149" y="4954338"/>
                  <a:pt x="9713824" y="4965750"/>
                </a:cubicBezTo>
                <a:lnTo>
                  <a:pt x="9744258" y="4974272"/>
                </a:lnTo>
                <a:lnTo>
                  <a:pt x="9772474" y="5023970"/>
                </a:lnTo>
                <a:cubicBezTo>
                  <a:pt x="9897010" y="5246679"/>
                  <a:pt x="10029238" y="5485246"/>
                  <a:pt x="10099844" y="5483603"/>
                </a:cubicBezTo>
                <a:cubicBezTo>
                  <a:pt x="10241058" y="5480316"/>
                  <a:pt x="10260781" y="5227296"/>
                  <a:pt x="10282914" y="5060730"/>
                </a:cubicBezTo>
                <a:lnTo>
                  <a:pt x="10283338" y="5056668"/>
                </a:lnTo>
                <a:lnTo>
                  <a:pt x="10289580" y="5056408"/>
                </a:lnTo>
                <a:cubicBezTo>
                  <a:pt x="10385742" y="5046836"/>
                  <a:pt x="10470136" y="5020698"/>
                  <a:pt x="10570964" y="4973772"/>
                </a:cubicBezTo>
                <a:cubicBezTo>
                  <a:pt x="10604574" y="4958130"/>
                  <a:pt x="10637164" y="4939865"/>
                  <a:pt x="10669825" y="4919369"/>
                </a:cubicBezTo>
                <a:lnTo>
                  <a:pt x="10761462" y="4856794"/>
                </a:lnTo>
                <a:lnTo>
                  <a:pt x="10762191" y="4891125"/>
                </a:lnTo>
                <a:cubicBezTo>
                  <a:pt x="10766185" y="4920015"/>
                  <a:pt x="10777865" y="4940103"/>
                  <a:pt x="10803740" y="4943786"/>
                </a:cubicBezTo>
                <a:cubicBezTo>
                  <a:pt x="10907243" y="4958517"/>
                  <a:pt x="11283749" y="4773522"/>
                  <a:pt x="11379061" y="4686989"/>
                </a:cubicBezTo>
                <a:cubicBezTo>
                  <a:pt x="11474373" y="4600456"/>
                  <a:pt x="11591566" y="4539201"/>
                  <a:pt x="11587180" y="4296789"/>
                </a:cubicBezTo>
                <a:lnTo>
                  <a:pt x="11583818" y="4254550"/>
                </a:lnTo>
                <a:lnTo>
                  <a:pt x="11600203" y="4245044"/>
                </a:lnTo>
                <a:cubicBezTo>
                  <a:pt x="11767083" y="4158436"/>
                  <a:pt x="11906402" y="4236281"/>
                  <a:pt x="11996365" y="4165559"/>
                </a:cubicBezTo>
                <a:cubicBezTo>
                  <a:pt x="12086328" y="4094838"/>
                  <a:pt x="12101969" y="3897179"/>
                  <a:pt x="12139982" y="3820717"/>
                </a:cubicBezTo>
                <a:close/>
                <a:moveTo>
                  <a:pt x="12051821" y="2767744"/>
                </a:moveTo>
                <a:cubicBezTo>
                  <a:pt x="12085749" y="2770765"/>
                  <a:pt x="12124893" y="2785242"/>
                  <a:pt x="12163785" y="2793265"/>
                </a:cubicBezTo>
                <a:lnTo>
                  <a:pt x="12192000" y="2796554"/>
                </a:lnTo>
                <a:lnTo>
                  <a:pt x="12192000" y="3795140"/>
                </a:lnTo>
                <a:lnTo>
                  <a:pt x="12164342" y="3793692"/>
                </a:lnTo>
                <a:cubicBezTo>
                  <a:pt x="12148688" y="3793046"/>
                  <a:pt x="12133970" y="3792840"/>
                  <a:pt x="12121038" y="3793774"/>
                </a:cubicBezTo>
                <a:cubicBezTo>
                  <a:pt x="12083816" y="3894791"/>
                  <a:pt x="12064008" y="4002560"/>
                  <a:pt x="12031285" y="4063807"/>
                </a:cubicBezTo>
                <a:cubicBezTo>
                  <a:pt x="11998563" y="4125053"/>
                  <a:pt x="11993491" y="4137373"/>
                  <a:pt x="11924709" y="4161254"/>
                </a:cubicBezTo>
                <a:cubicBezTo>
                  <a:pt x="11855928" y="4185134"/>
                  <a:pt x="11744016" y="4147303"/>
                  <a:pt x="11618598" y="4207088"/>
                </a:cubicBezTo>
                <a:lnTo>
                  <a:pt x="11580342" y="4229221"/>
                </a:lnTo>
                <a:lnTo>
                  <a:pt x="11573387" y="4186981"/>
                </a:lnTo>
                <a:cubicBezTo>
                  <a:pt x="11515754" y="3891201"/>
                  <a:pt x="11300256" y="3350310"/>
                  <a:pt x="11352743" y="3232516"/>
                </a:cubicBezTo>
                <a:cubicBezTo>
                  <a:pt x="11412728" y="3097895"/>
                  <a:pt x="11825124" y="3579536"/>
                  <a:pt x="11947088" y="3489060"/>
                </a:cubicBezTo>
                <a:cubicBezTo>
                  <a:pt x="12069052" y="3398583"/>
                  <a:pt x="11913454" y="2931911"/>
                  <a:pt x="11971149" y="2810956"/>
                </a:cubicBezTo>
                <a:cubicBezTo>
                  <a:pt x="11989179" y="2773158"/>
                  <a:pt x="12017892" y="2764723"/>
                  <a:pt x="12051821" y="2767744"/>
                </a:cubicBezTo>
                <a:close/>
                <a:moveTo>
                  <a:pt x="0" y="0"/>
                </a:moveTo>
                <a:lnTo>
                  <a:pt x="12192000" y="0"/>
                </a:lnTo>
                <a:lnTo>
                  <a:pt x="12192000" y="2764466"/>
                </a:lnTo>
                <a:lnTo>
                  <a:pt x="12177708" y="2765092"/>
                </a:lnTo>
                <a:cubicBezTo>
                  <a:pt x="12127089" y="2761279"/>
                  <a:pt x="12069941" y="2743630"/>
                  <a:pt x="12024113" y="2747039"/>
                </a:cubicBezTo>
                <a:cubicBezTo>
                  <a:pt x="11993561" y="2749313"/>
                  <a:pt x="11968041" y="2760946"/>
                  <a:pt x="11952840" y="2792279"/>
                </a:cubicBezTo>
                <a:cubicBezTo>
                  <a:pt x="11892036" y="2917610"/>
                  <a:pt x="12032862" y="3382181"/>
                  <a:pt x="11927313" y="3452113"/>
                </a:cubicBezTo>
                <a:cubicBezTo>
                  <a:pt x="11821765" y="3522045"/>
                  <a:pt x="11383363" y="3050253"/>
                  <a:pt x="11319551" y="3211874"/>
                </a:cubicBezTo>
                <a:cubicBezTo>
                  <a:pt x="11267705" y="3343191"/>
                  <a:pt x="11499817" y="3872925"/>
                  <a:pt x="11547044" y="4218864"/>
                </a:cubicBezTo>
                <a:lnTo>
                  <a:pt x="11549764" y="4246912"/>
                </a:lnTo>
                <a:lnTo>
                  <a:pt x="11518459" y="4265022"/>
                </a:lnTo>
                <a:cubicBezTo>
                  <a:pt x="11412810" y="4334466"/>
                  <a:pt x="11292320" y="4433693"/>
                  <a:pt x="11172191" y="4519972"/>
                </a:cubicBezTo>
                <a:cubicBezTo>
                  <a:pt x="11092106" y="4577493"/>
                  <a:pt x="10998131" y="4650716"/>
                  <a:pt x="10906837" y="4720117"/>
                </a:cubicBezTo>
                <a:lnTo>
                  <a:pt x="10798582" y="4800615"/>
                </a:lnTo>
                <a:lnTo>
                  <a:pt x="10800887" y="4767557"/>
                </a:lnTo>
                <a:cubicBezTo>
                  <a:pt x="10809052" y="4684799"/>
                  <a:pt x="10822920" y="4591794"/>
                  <a:pt x="10782211" y="4562536"/>
                </a:cubicBezTo>
                <a:cubicBezTo>
                  <a:pt x="10700794" y="4504020"/>
                  <a:pt x="10445293" y="4505953"/>
                  <a:pt x="10333492" y="4653154"/>
                </a:cubicBezTo>
                <a:cubicBezTo>
                  <a:pt x="10291566" y="4708355"/>
                  <a:pt x="10270010" y="4834360"/>
                  <a:pt x="10251883" y="4970025"/>
                </a:cubicBezTo>
                <a:lnTo>
                  <a:pt x="10243511" y="5034973"/>
                </a:lnTo>
                <a:lnTo>
                  <a:pt x="10168613" y="5033741"/>
                </a:lnTo>
                <a:cubicBezTo>
                  <a:pt x="10110393" y="5030114"/>
                  <a:pt x="10051780" y="5021768"/>
                  <a:pt x="9994997" y="5012486"/>
                </a:cubicBezTo>
                <a:cubicBezTo>
                  <a:pt x="9938216" y="5003204"/>
                  <a:pt x="9880589" y="4988821"/>
                  <a:pt x="9823907" y="4971801"/>
                </a:cubicBezTo>
                <a:lnTo>
                  <a:pt x="9766271" y="4952111"/>
                </a:lnTo>
                <a:lnTo>
                  <a:pt x="9695518" y="4831454"/>
                </a:lnTo>
                <a:cubicBezTo>
                  <a:pt x="9604884" y="4683886"/>
                  <a:pt x="9522960" y="4579184"/>
                  <a:pt x="9473471" y="4621186"/>
                </a:cubicBezTo>
                <a:cubicBezTo>
                  <a:pt x="9448727" y="4642188"/>
                  <a:pt x="9443342" y="4702848"/>
                  <a:pt x="9449832" y="4789390"/>
                </a:cubicBezTo>
                <a:lnTo>
                  <a:pt x="9452455" y="4813805"/>
                </a:lnTo>
                <a:lnTo>
                  <a:pt x="9424485" y="4799458"/>
                </a:lnTo>
                <a:cubicBezTo>
                  <a:pt x="9400949" y="4788406"/>
                  <a:pt x="9378890" y="4779552"/>
                  <a:pt x="9358963" y="4774486"/>
                </a:cubicBezTo>
                <a:cubicBezTo>
                  <a:pt x="9279256" y="4754223"/>
                  <a:pt x="9217057" y="4737639"/>
                  <a:pt x="9180239" y="4793712"/>
                </a:cubicBezTo>
                <a:cubicBezTo>
                  <a:pt x="9143422" y="4849783"/>
                  <a:pt x="9138286" y="5027294"/>
                  <a:pt x="9138059" y="5110915"/>
                </a:cubicBezTo>
                <a:cubicBezTo>
                  <a:pt x="9137832" y="5194536"/>
                  <a:pt x="9125609" y="5292045"/>
                  <a:pt x="9087183" y="5341923"/>
                </a:cubicBezTo>
                <a:cubicBezTo>
                  <a:pt x="9048753" y="5391801"/>
                  <a:pt x="8996635" y="5413018"/>
                  <a:pt x="8907492" y="5410183"/>
                </a:cubicBezTo>
                <a:cubicBezTo>
                  <a:pt x="8818351" y="5407347"/>
                  <a:pt x="8782170" y="5391263"/>
                  <a:pt x="8716510" y="5385659"/>
                </a:cubicBezTo>
                <a:cubicBezTo>
                  <a:pt x="8650851" y="5380053"/>
                  <a:pt x="8567651" y="5339781"/>
                  <a:pt x="8513538" y="5376546"/>
                </a:cubicBezTo>
                <a:cubicBezTo>
                  <a:pt x="8459425" y="5413311"/>
                  <a:pt x="8450281" y="5472025"/>
                  <a:pt x="8391836" y="5606243"/>
                </a:cubicBezTo>
                <a:cubicBezTo>
                  <a:pt x="8333393" y="5740462"/>
                  <a:pt x="8232141" y="6048724"/>
                  <a:pt x="8162872" y="6181853"/>
                </a:cubicBezTo>
                <a:cubicBezTo>
                  <a:pt x="8093602" y="6314983"/>
                  <a:pt x="8053740" y="6355750"/>
                  <a:pt x="7976215" y="6405024"/>
                </a:cubicBezTo>
                <a:cubicBezTo>
                  <a:pt x="7898692" y="6454295"/>
                  <a:pt x="7825189" y="6455127"/>
                  <a:pt x="7697729" y="6477490"/>
                </a:cubicBezTo>
                <a:cubicBezTo>
                  <a:pt x="7570269" y="6499852"/>
                  <a:pt x="7351915" y="6518402"/>
                  <a:pt x="7211459" y="6539195"/>
                </a:cubicBezTo>
                <a:cubicBezTo>
                  <a:pt x="7071001" y="6559989"/>
                  <a:pt x="6961587" y="6557112"/>
                  <a:pt x="6854983" y="6602249"/>
                </a:cubicBezTo>
                <a:cubicBezTo>
                  <a:pt x="6748377" y="6647387"/>
                  <a:pt x="6711658" y="6742552"/>
                  <a:pt x="6571827" y="6810024"/>
                </a:cubicBezTo>
                <a:lnTo>
                  <a:pt x="6455345" y="6858000"/>
                </a:lnTo>
                <a:lnTo>
                  <a:pt x="0" y="6858000"/>
                </a:lnTo>
                <a:close/>
              </a:path>
            </a:pathLst>
          </a:custGeom>
          <a:solidFill>
            <a:schemeClr val="bg2"/>
          </a:solidFill>
        </p:spPr>
        <p:txBody>
          <a:bodyPr wrap="square" tIns="720000" bIns="46800" anchor="t" anchorCtr="1">
            <a:noAutofit/>
          </a:bodyPr>
          <a:lstStyle>
            <a:lvl1pPr marL="0" indent="0" algn="ctr">
              <a:buNone/>
              <a:defRPr>
                <a:solidFill>
                  <a:schemeClr val="tx1"/>
                </a:solidFill>
              </a:defRPr>
            </a:lvl1pPr>
          </a:lstStyle>
          <a:p>
            <a:pPr lvl="0"/>
            <a:r>
              <a:rPr lang="nb-NO"/>
              <a:t>Klikk på ikonet for å legge til bilde</a:t>
            </a:r>
          </a:p>
        </p:txBody>
      </p:sp>
      <p:sp>
        <p:nvSpPr>
          <p:cNvPr id="21" name="Friform 20">
            <a:extLst>
              <a:ext uri="{FF2B5EF4-FFF2-40B4-BE49-F238E27FC236}">
                <a16:creationId xmlns:a16="http://schemas.microsoft.com/office/drawing/2014/main" id="{2D547B44-F92C-8D48-9714-FF3CE1DBF421}"/>
              </a:ext>
            </a:extLst>
          </p:cNvPr>
          <p:cNvSpPr/>
          <p:nvPr userDrawn="1"/>
        </p:nvSpPr>
        <p:spPr>
          <a:xfrm>
            <a:off x="15093262" y="947356"/>
            <a:ext cx="32014" cy="8434"/>
          </a:xfrm>
          <a:custGeom>
            <a:avLst/>
            <a:gdLst>
              <a:gd name="connsiteX0" fmla="*/ 0 w 32014"/>
              <a:gd name="connsiteY0" fmla="*/ 0 h 8434"/>
              <a:gd name="connsiteX1" fmla="*/ 28331 w 32014"/>
              <a:gd name="connsiteY1" fmla="*/ 7013 h 8434"/>
              <a:gd name="connsiteX2" fmla="*/ 26771 w 32014"/>
              <a:gd name="connsiteY2" fmla="*/ 7889 h 8434"/>
              <a:gd name="connsiteX3" fmla="*/ 10903 w 32014"/>
              <a:gd name="connsiteY3" fmla="*/ 3692 h 8434"/>
              <a:gd name="connsiteX4" fmla="*/ 0 w 32014"/>
              <a:gd name="connsiteY4" fmla="*/ 0 h 8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14" h="8434">
                <a:moveTo>
                  <a:pt x="0" y="0"/>
                </a:moveTo>
                <a:lnTo>
                  <a:pt x="28331" y="7013"/>
                </a:lnTo>
                <a:cubicBezTo>
                  <a:pt x="33523" y="8493"/>
                  <a:pt x="33424" y="8873"/>
                  <a:pt x="26771" y="7889"/>
                </a:cubicBezTo>
                <a:cubicBezTo>
                  <a:pt x="23445" y="7397"/>
                  <a:pt x="18078" y="5949"/>
                  <a:pt x="10903" y="3692"/>
                </a:cubicBez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4" name="Plassholder for tekst 2">
            <a:extLst>
              <a:ext uri="{FF2B5EF4-FFF2-40B4-BE49-F238E27FC236}">
                <a16:creationId xmlns:a16="http://schemas.microsoft.com/office/drawing/2014/main" id="{7E840999-45AE-7941-8F21-52FF198679C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4227780173"/>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lde-4">
    <p:bg>
      <p:bgPr>
        <a:solidFill>
          <a:schemeClr val="tx1"/>
        </a:solidFill>
        <a:effectLst/>
      </p:bgPr>
    </p:bg>
    <p:spTree>
      <p:nvGrpSpPr>
        <p:cNvPr id="1" name=""/>
        <p:cNvGrpSpPr/>
        <p:nvPr/>
      </p:nvGrpSpPr>
      <p:grpSpPr>
        <a:xfrm>
          <a:off x="0" y="0"/>
          <a:ext cx="0" cy="0"/>
          <a:chOff x="0" y="0"/>
          <a:chExt cx="0" cy="0"/>
        </a:xfrm>
      </p:grpSpPr>
      <p:sp>
        <p:nvSpPr>
          <p:cNvPr id="47" name="Plassholder for bilde 46">
            <a:extLst>
              <a:ext uri="{FF2B5EF4-FFF2-40B4-BE49-F238E27FC236}">
                <a16:creationId xmlns:a16="http://schemas.microsoft.com/office/drawing/2014/main" id="{02C1320D-A6D7-9F40-92BA-824F3A5A96E9}"/>
              </a:ext>
            </a:extLst>
          </p:cNvPr>
          <p:cNvSpPr>
            <a:spLocks noGrp="1"/>
          </p:cNvSpPr>
          <p:nvPr>
            <p:ph type="pic" sz="quarter" idx="10" hasCustomPrompt="1"/>
          </p:nvPr>
        </p:nvSpPr>
        <p:spPr>
          <a:xfrm>
            <a:off x="0" y="0"/>
            <a:ext cx="12192000" cy="6858000"/>
          </a:xfrm>
          <a:custGeom>
            <a:avLst/>
            <a:gdLst>
              <a:gd name="connsiteX0" fmla="*/ 7410960 w 12192000"/>
              <a:gd name="connsiteY0" fmla="*/ 5981026 h 6858000"/>
              <a:gd name="connsiteX1" fmla="*/ 7756174 w 12192000"/>
              <a:gd name="connsiteY1" fmla="*/ 5992724 h 6858000"/>
              <a:gd name="connsiteX2" fmla="*/ 7949733 w 12192000"/>
              <a:gd name="connsiteY2" fmla="*/ 6009002 h 6858000"/>
              <a:gd name="connsiteX3" fmla="*/ 8079530 w 12192000"/>
              <a:gd name="connsiteY3" fmla="*/ 6024534 h 6858000"/>
              <a:gd name="connsiteX4" fmla="*/ 8075011 w 12192000"/>
              <a:gd name="connsiteY4" fmla="*/ 6041061 h 6858000"/>
              <a:gd name="connsiteX5" fmla="*/ 8046367 w 12192000"/>
              <a:gd name="connsiteY5" fmla="*/ 6124232 h 6858000"/>
              <a:gd name="connsiteX6" fmla="*/ 7887517 w 12192000"/>
              <a:gd name="connsiteY6" fmla="*/ 6436407 h 6858000"/>
              <a:gd name="connsiteX7" fmla="*/ 7662324 w 12192000"/>
              <a:gd name="connsiteY7" fmla="*/ 6698002 h 6858000"/>
              <a:gd name="connsiteX8" fmla="*/ 7350850 w 12192000"/>
              <a:gd name="connsiteY8" fmla="*/ 6841693 h 6858000"/>
              <a:gd name="connsiteX9" fmla="*/ 7279970 w 12192000"/>
              <a:gd name="connsiteY9" fmla="*/ 6858000 h 6858000"/>
              <a:gd name="connsiteX10" fmla="*/ 5580381 w 12192000"/>
              <a:gd name="connsiteY10" fmla="*/ 6858000 h 6858000"/>
              <a:gd name="connsiteX11" fmla="*/ 5602595 w 12192000"/>
              <a:gd name="connsiteY11" fmla="*/ 6841145 h 6858000"/>
              <a:gd name="connsiteX12" fmla="*/ 5727740 w 12192000"/>
              <a:gd name="connsiteY12" fmla="*/ 6740444 h 6858000"/>
              <a:gd name="connsiteX13" fmla="*/ 6345291 w 12192000"/>
              <a:gd name="connsiteY13" fmla="*/ 6327485 h 6858000"/>
              <a:gd name="connsiteX14" fmla="*/ 6579997 w 12192000"/>
              <a:gd name="connsiteY14" fmla="*/ 6351319 h 6858000"/>
              <a:gd name="connsiteX15" fmla="*/ 6767211 w 12192000"/>
              <a:gd name="connsiteY15" fmla="*/ 6264243 h 6858000"/>
              <a:gd name="connsiteX16" fmla="*/ 7123316 w 12192000"/>
              <a:gd name="connsiteY16" fmla="*/ 6015045 h 6858000"/>
              <a:gd name="connsiteX17" fmla="*/ 7410960 w 12192000"/>
              <a:gd name="connsiteY17" fmla="*/ 5981026 h 6858000"/>
              <a:gd name="connsiteX18" fmla="*/ 8277269 w 12192000"/>
              <a:gd name="connsiteY18" fmla="*/ 5722618 h 6858000"/>
              <a:gd name="connsiteX19" fmla="*/ 8583401 w 12192000"/>
              <a:gd name="connsiteY19" fmla="*/ 5948685 h 6858000"/>
              <a:gd name="connsiteX20" fmla="*/ 8649519 w 12192000"/>
              <a:gd name="connsiteY20" fmla="*/ 5991594 h 6858000"/>
              <a:gd name="connsiteX21" fmla="*/ 8653182 w 12192000"/>
              <a:gd name="connsiteY21" fmla="*/ 5993337 h 6858000"/>
              <a:gd name="connsiteX22" fmla="*/ 8653182 w 12192000"/>
              <a:gd name="connsiteY22" fmla="*/ 6104472 h 6858000"/>
              <a:gd name="connsiteX23" fmla="*/ 8512771 w 12192000"/>
              <a:gd name="connsiteY23" fmla="*/ 6072718 h 6858000"/>
              <a:gd name="connsiteX24" fmla="*/ 8327611 w 12192000"/>
              <a:gd name="connsiteY24" fmla="*/ 6034912 h 6858000"/>
              <a:gd name="connsiteX25" fmla="*/ 8114777 w 12192000"/>
              <a:gd name="connsiteY25" fmla="*/ 6002054 h 6858000"/>
              <a:gd name="connsiteX26" fmla="*/ 8137681 w 12192000"/>
              <a:gd name="connsiteY26" fmla="*/ 5924056 h 6858000"/>
              <a:gd name="connsiteX27" fmla="*/ 8240890 w 12192000"/>
              <a:gd name="connsiteY27" fmla="*/ 5728012 h 6858000"/>
              <a:gd name="connsiteX28" fmla="*/ 8277269 w 12192000"/>
              <a:gd name="connsiteY28" fmla="*/ 5722618 h 6858000"/>
              <a:gd name="connsiteX29" fmla="*/ 0 w 12192000"/>
              <a:gd name="connsiteY29" fmla="*/ 0 h 6858000"/>
              <a:gd name="connsiteX30" fmla="*/ 8653182 w 12192000"/>
              <a:gd name="connsiteY30" fmla="*/ 0 h 6858000"/>
              <a:gd name="connsiteX31" fmla="*/ 8653182 w 12192000"/>
              <a:gd name="connsiteY31" fmla="*/ 5959060 h 6858000"/>
              <a:gd name="connsiteX32" fmla="*/ 8692528 w 12192000"/>
              <a:gd name="connsiteY32" fmla="*/ 5979934 h 6858000"/>
              <a:gd name="connsiteX33" fmla="*/ 8742132 w 12192000"/>
              <a:gd name="connsiteY33" fmla="*/ 5993379 h 6858000"/>
              <a:gd name="connsiteX34" fmla="*/ 8914846 w 12192000"/>
              <a:gd name="connsiteY34" fmla="*/ 5909013 h 6858000"/>
              <a:gd name="connsiteX35" fmla="*/ 9027611 w 12192000"/>
              <a:gd name="connsiteY35" fmla="*/ 5752938 h 6858000"/>
              <a:gd name="connsiteX36" fmla="*/ 9159821 w 12192000"/>
              <a:gd name="connsiteY36" fmla="*/ 5598660 h 6858000"/>
              <a:gd name="connsiteX37" fmla="*/ 9410615 w 12192000"/>
              <a:gd name="connsiteY37" fmla="*/ 5667032 h 6858000"/>
              <a:gd name="connsiteX38" fmla="*/ 9855447 w 12192000"/>
              <a:gd name="connsiteY38" fmla="*/ 5848186 h 6858000"/>
              <a:gd name="connsiteX39" fmla="*/ 9875658 w 12192000"/>
              <a:gd name="connsiteY39" fmla="*/ 5855655 h 6858000"/>
              <a:gd name="connsiteX40" fmla="*/ 9903522 w 12192000"/>
              <a:gd name="connsiteY40" fmla="*/ 5814061 h 6858000"/>
              <a:gd name="connsiteX41" fmla="*/ 9964554 w 12192000"/>
              <a:gd name="connsiteY41" fmla="*/ 5758880 h 6858000"/>
              <a:gd name="connsiteX42" fmla="*/ 10382569 w 12192000"/>
              <a:gd name="connsiteY42" fmla="*/ 5597857 h 6858000"/>
              <a:gd name="connsiteX43" fmla="*/ 10815267 w 12192000"/>
              <a:gd name="connsiteY43" fmla="*/ 5147533 h 6858000"/>
              <a:gd name="connsiteX44" fmla="*/ 11278439 w 12192000"/>
              <a:gd name="connsiteY44" fmla="*/ 4527556 h 6858000"/>
              <a:gd name="connsiteX45" fmla="*/ 10898681 w 12192000"/>
              <a:gd name="connsiteY45" fmla="*/ 4431517 h 6858000"/>
              <a:gd name="connsiteX46" fmla="*/ 11114874 w 12192000"/>
              <a:gd name="connsiteY46" fmla="*/ 4177573 h 6858000"/>
              <a:gd name="connsiteX47" fmla="*/ 11143990 w 12192000"/>
              <a:gd name="connsiteY47" fmla="*/ 4170839 h 6858000"/>
              <a:gd name="connsiteX48" fmla="*/ 11336489 w 12192000"/>
              <a:gd name="connsiteY48" fmla="*/ 4262204 h 6858000"/>
              <a:gd name="connsiteX49" fmla="*/ 11313118 w 12192000"/>
              <a:gd name="connsiteY49" fmla="*/ 4509353 h 6858000"/>
              <a:gd name="connsiteX50" fmla="*/ 12092087 w 12192000"/>
              <a:gd name="connsiteY50" fmla="*/ 4553298 h 6858000"/>
              <a:gd name="connsiteX51" fmla="*/ 12192000 w 12192000"/>
              <a:gd name="connsiteY51" fmla="*/ 4554422 h 6858000"/>
              <a:gd name="connsiteX52" fmla="*/ 12192000 w 12192000"/>
              <a:gd name="connsiteY52" fmla="*/ 4575627 h 6858000"/>
              <a:gd name="connsiteX53" fmla="*/ 12159867 w 12192000"/>
              <a:gd name="connsiteY53" fmla="*/ 4575093 h 6858000"/>
              <a:gd name="connsiteX54" fmla="*/ 11382332 w 12192000"/>
              <a:gd name="connsiteY54" fmla="*/ 4545304 h 6858000"/>
              <a:gd name="connsiteX55" fmla="*/ 11293731 w 12192000"/>
              <a:gd name="connsiteY55" fmla="*/ 4532532 h 6858000"/>
              <a:gd name="connsiteX56" fmla="*/ 11290224 w 12192000"/>
              <a:gd name="connsiteY56" fmla="*/ 4521136 h 6858000"/>
              <a:gd name="connsiteX57" fmla="*/ 11283615 w 12192000"/>
              <a:gd name="connsiteY57" fmla="*/ 4503431 h 6858000"/>
              <a:gd name="connsiteX58" fmla="*/ 11288464 w 12192000"/>
              <a:gd name="connsiteY58" fmla="*/ 4491261 h 6858000"/>
              <a:gd name="connsiteX59" fmla="*/ 11322071 w 12192000"/>
              <a:gd name="connsiteY59" fmla="*/ 4292969 h 6858000"/>
              <a:gd name="connsiteX60" fmla="*/ 11152442 w 12192000"/>
              <a:gd name="connsiteY60" fmla="*/ 4198484 h 6858000"/>
              <a:gd name="connsiteX61" fmla="*/ 11126543 w 12192000"/>
              <a:gd name="connsiteY61" fmla="*/ 4202448 h 6858000"/>
              <a:gd name="connsiteX62" fmla="*/ 10929840 w 12192000"/>
              <a:gd name="connsiteY62" fmla="*/ 4412348 h 6858000"/>
              <a:gd name="connsiteX63" fmla="*/ 11281939 w 12192000"/>
              <a:gd name="connsiteY63" fmla="*/ 4498943 h 6858000"/>
              <a:gd name="connsiteX64" fmla="*/ 11283615 w 12192000"/>
              <a:gd name="connsiteY64" fmla="*/ 4503431 h 6858000"/>
              <a:gd name="connsiteX65" fmla="*/ 11283381 w 12192000"/>
              <a:gd name="connsiteY65" fmla="*/ 4504018 h 6858000"/>
              <a:gd name="connsiteX66" fmla="*/ 11292793 w 12192000"/>
              <a:gd name="connsiteY66" fmla="*/ 4532397 h 6858000"/>
              <a:gd name="connsiteX67" fmla="*/ 11293731 w 12192000"/>
              <a:gd name="connsiteY67" fmla="*/ 4532532 h 6858000"/>
              <a:gd name="connsiteX68" fmla="*/ 11296115 w 12192000"/>
              <a:gd name="connsiteY68" fmla="*/ 4540273 h 6858000"/>
              <a:gd name="connsiteX69" fmla="*/ 11018280 w 12192000"/>
              <a:gd name="connsiteY69" fmla="*/ 4919429 h 6858000"/>
              <a:gd name="connsiteX70" fmla="*/ 10651423 w 12192000"/>
              <a:gd name="connsiteY70" fmla="*/ 5386545 h 6858000"/>
              <a:gd name="connsiteX71" fmla="*/ 10339107 w 12192000"/>
              <a:gd name="connsiteY71" fmla="*/ 5657814 h 6858000"/>
              <a:gd name="connsiteX72" fmla="*/ 9972844 w 12192000"/>
              <a:gd name="connsiteY72" fmla="*/ 5786410 h 6858000"/>
              <a:gd name="connsiteX73" fmla="*/ 9909143 w 12192000"/>
              <a:gd name="connsiteY73" fmla="*/ 5846909 h 6858000"/>
              <a:gd name="connsiteX74" fmla="*/ 9897624 w 12192000"/>
              <a:gd name="connsiteY74" fmla="*/ 5863773 h 6858000"/>
              <a:gd name="connsiteX75" fmla="*/ 9926490 w 12192000"/>
              <a:gd name="connsiteY75" fmla="*/ 5874441 h 6858000"/>
              <a:gd name="connsiteX76" fmla="*/ 9987090 w 12192000"/>
              <a:gd name="connsiteY76" fmla="*/ 5893811 h 6858000"/>
              <a:gd name="connsiteX77" fmla="*/ 10277558 w 12192000"/>
              <a:gd name="connsiteY77" fmla="*/ 5910340 h 6858000"/>
              <a:gd name="connsiteX78" fmla="*/ 10520929 w 12192000"/>
              <a:gd name="connsiteY78" fmla="*/ 5756792 h 6858000"/>
              <a:gd name="connsiteX79" fmla="*/ 10898597 w 12192000"/>
              <a:gd name="connsiteY79" fmla="*/ 5444330 h 6858000"/>
              <a:gd name="connsiteX80" fmla="*/ 11188458 w 12192000"/>
              <a:gd name="connsiteY80" fmla="*/ 5227460 h 6858000"/>
              <a:gd name="connsiteX81" fmla="*/ 11533714 w 12192000"/>
              <a:gd name="connsiteY81" fmla="*/ 5163073 h 6858000"/>
              <a:gd name="connsiteX82" fmla="*/ 12057697 w 12192000"/>
              <a:gd name="connsiteY82" fmla="*/ 4892472 h 6858000"/>
              <a:gd name="connsiteX83" fmla="*/ 12192000 w 12192000"/>
              <a:gd name="connsiteY83" fmla="*/ 4825034 h 6858000"/>
              <a:gd name="connsiteX84" fmla="*/ 12192000 w 12192000"/>
              <a:gd name="connsiteY84" fmla="*/ 4856973 h 6858000"/>
              <a:gd name="connsiteX85" fmla="*/ 11948427 w 12192000"/>
              <a:gd name="connsiteY85" fmla="*/ 4979995 h 6858000"/>
              <a:gd name="connsiteX86" fmla="*/ 11533561 w 12192000"/>
              <a:gd name="connsiteY86" fmla="*/ 5188586 h 6858000"/>
              <a:gd name="connsiteX87" fmla="*/ 11166890 w 12192000"/>
              <a:gd name="connsiteY87" fmla="*/ 5267521 h 6858000"/>
              <a:gd name="connsiteX88" fmla="*/ 10776454 w 12192000"/>
              <a:gd name="connsiteY88" fmla="*/ 5592130 h 6858000"/>
              <a:gd name="connsiteX89" fmla="*/ 10337920 w 12192000"/>
              <a:gd name="connsiteY89" fmla="*/ 5913884 h 6858000"/>
              <a:gd name="connsiteX90" fmla="*/ 10019528 w 12192000"/>
              <a:gd name="connsiteY90" fmla="*/ 5940083 h 6858000"/>
              <a:gd name="connsiteX91" fmla="*/ 9897156 w 12192000"/>
              <a:gd name="connsiteY91" fmla="*/ 5900530 h 6858000"/>
              <a:gd name="connsiteX92" fmla="*/ 9878051 w 12192000"/>
              <a:gd name="connsiteY92" fmla="*/ 5892427 h 6858000"/>
              <a:gd name="connsiteX93" fmla="*/ 9858926 w 12192000"/>
              <a:gd name="connsiteY93" fmla="*/ 5920425 h 6858000"/>
              <a:gd name="connsiteX94" fmla="*/ 9728902 w 12192000"/>
              <a:gd name="connsiteY94" fmla="*/ 6056132 h 6858000"/>
              <a:gd name="connsiteX95" fmla="*/ 9233794 w 12192000"/>
              <a:gd name="connsiteY95" fmla="*/ 6198259 h 6858000"/>
              <a:gd name="connsiteX96" fmla="*/ 8656605 w 12192000"/>
              <a:gd name="connsiteY96" fmla="*/ 6136149 h 6858000"/>
              <a:gd name="connsiteX97" fmla="*/ 8653182 w 12192000"/>
              <a:gd name="connsiteY97" fmla="*/ 6135301 h 6858000"/>
              <a:gd name="connsiteX98" fmla="*/ 8653182 w 12192000"/>
              <a:gd name="connsiteY98" fmla="*/ 6858000 h 6858000"/>
              <a:gd name="connsiteX99" fmla="*/ 7382155 w 12192000"/>
              <a:gd name="connsiteY99" fmla="*/ 6858000 h 6858000"/>
              <a:gd name="connsiteX100" fmla="*/ 7465846 w 12192000"/>
              <a:gd name="connsiteY100" fmla="*/ 6830653 h 6858000"/>
              <a:gd name="connsiteX101" fmla="*/ 7790539 w 12192000"/>
              <a:gd name="connsiteY101" fmla="*/ 6610578 h 6858000"/>
              <a:gd name="connsiteX102" fmla="*/ 8045427 w 12192000"/>
              <a:gd name="connsiteY102" fmla="*/ 6199117 h 6858000"/>
              <a:gd name="connsiteX103" fmla="*/ 8095024 w 12192000"/>
              <a:gd name="connsiteY103" fmla="*/ 6069320 h 6858000"/>
              <a:gd name="connsiteX104" fmla="*/ 8107203 w 12192000"/>
              <a:gd name="connsiteY104" fmla="*/ 6027845 h 6858000"/>
              <a:gd name="connsiteX105" fmla="*/ 8159198 w 12192000"/>
              <a:gd name="connsiteY105" fmla="*/ 6034067 h 6858000"/>
              <a:gd name="connsiteX106" fmla="*/ 8572841 w 12192000"/>
              <a:gd name="connsiteY106" fmla="*/ 6109285 h 6858000"/>
              <a:gd name="connsiteX107" fmla="*/ 8653182 w 12192000"/>
              <a:gd name="connsiteY107" fmla="*/ 6129297 h 6858000"/>
              <a:gd name="connsiteX108" fmla="*/ 8653182 w 12192000"/>
              <a:gd name="connsiteY108" fmla="*/ 6110551 h 6858000"/>
              <a:gd name="connsiteX109" fmla="*/ 8680113 w 12192000"/>
              <a:gd name="connsiteY109" fmla="*/ 6116682 h 6858000"/>
              <a:gd name="connsiteX110" fmla="*/ 8933669 w 12192000"/>
              <a:gd name="connsiteY110" fmla="*/ 6174386 h 6858000"/>
              <a:gd name="connsiteX111" fmla="*/ 9501147 w 12192000"/>
              <a:gd name="connsiteY111" fmla="*/ 6129106 h 6858000"/>
              <a:gd name="connsiteX112" fmla="*/ 9776960 w 12192000"/>
              <a:gd name="connsiteY112" fmla="*/ 5990763 h 6858000"/>
              <a:gd name="connsiteX113" fmla="*/ 9824660 w 12192000"/>
              <a:gd name="connsiteY113" fmla="*/ 5937709 h 6858000"/>
              <a:gd name="connsiteX114" fmla="*/ 9857378 w 12192000"/>
              <a:gd name="connsiteY114" fmla="*/ 5883661 h 6858000"/>
              <a:gd name="connsiteX115" fmla="*/ 9755135 w 12192000"/>
              <a:gd name="connsiteY115" fmla="*/ 5840303 h 6858000"/>
              <a:gd name="connsiteX116" fmla="*/ 9488404 w 12192000"/>
              <a:gd name="connsiteY116" fmla="*/ 5724825 h 6858000"/>
              <a:gd name="connsiteX117" fmla="*/ 9173984 w 12192000"/>
              <a:gd name="connsiteY117" fmla="*/ 5620449 h 6858000"/>
              <a:gd name="connsiteX118" fmla="*/ 9151303 w 12192000"/>
              <a:gd name="connsiteY118" fmla="*/ 5625440 h 6858000"/>
              <a:gd name="connsiteX119" fmla="*/ 8944525 w 12192000"/>
              <a:gd name="connsiteY119" fmla="*/ 5912075 h 6858000"/>
              <a:gd name="connsiteX120" fmla="*/ 8786874 w 12192000"/>
              <a:gd name="connsiteY120" fmla="*/ 6023200 h 6858000"/>
              <a:gd name="connsiteX121" fmla="*/ 8696472 w 12192000"/>
              <a:gd name="connsiteY121" fmla="*/ 6011798 h 6858000"/>
              <a:gd name="connsiteX122" fmla="*/ 8653182 w 12192000"/>
              <a:gd name="connsiteY122" fmla="*/ 5991117 h 6858000"/>
              <a:gd name="connsiteX123" fmla="*/ 8653182 w 12192000"/>
              <a:gd name="connsiteY123" fmla="*/ 5960987 h 6858000"/>
              <a:gd name="connsiteX124" fmla="*/ 8645910 w 12192000"/>
              <a:gd name="connsiteY124" fmla="*/ 5957143 h 6858000"/>
              <a:gd name="connsiteX125" fmla="*/ 8544713 w 12192000"/>
              <a:gd name="connsiteY125" fmla="*/ 5877726 h 6858000"/>
              <a:gd name="connsiteX126" fmla="*/ 8284217 w 12192000"/>
              <a:gd name="connsiteY126" fmla="*/ 5691878 h 6858000"/>
              <a:gd name="connsiteX127" fmla="*/ 8148103 w 12192000"/>
              <a:gd name="connsiteY127" fmla="*/ 5809289 h 6858000"/>
              <a:gd name="connsiteX128" fmla="*/ 8098656 w 12192000"/>
              <a:gd name="connsiteY128" fmla="*/ 5954588 h 6858000"/>
              <a:gd name="connsiteX129" fmla="*/ 8086813 w 12192000"/>
              <a:gd name="connsiteY129" fmla="*/ 5997900 h 6858000"/>
              <a:gd name="connsiteX130" fmla="*/ 7855278 w 12192000"/>
              <a:gd name="connsiteY130" fmla="*/ 5973681 h 6858000"/>
              <a:gd name="connsiteX131" fmla="*/ 7168354 w 12192000"/>
              <a:gd name="connsiteY131" fmla="*/ 5975037 h 6858000"/>
              <a:gd name="connsiteX132" fmla="*/ 6647963 w 12192000"/>
              <a:gd name="connsiteY132" fmla="*/ 6308399 h 6858000"/>
              <a:gd name="connsiteX133" fmla="*/ 6345298 w 12192000"/>
              <a:gd name="connsiteY133" fmla="*/ 6303305 h 6858000"/>
              <a:gd name="connsiteX134" fmla="*/ 5703149 w 12192000"/>
              <a:gd name="connsiteY134" fmla="*/ 6723343 h 6858000"/>
              <a:gd name="connsiteX135" fmla="*/ 5583111 w 12192000"/>
              <a:gd name="connsiteY135" fmla="*/ 6820913 h 6858000"/>
              <a:gd name="connsiteX136" fmla="*/ 5535207 w 12192000"/>
              <a:gd name="connsiteY136" fmla="*/ 6858000 h 6858000"/>
              <a:gd name="connsiteX137" fmla="*/ 0 w 12192000"/>
              <a:gd name="connsiteY13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2192000" h="6858000">
                <a:moveTo>
                  <a:pt x="7410960" y="5981026"/>
                </a:moveTo>
                <a:cubicBezTo>
                  <a:pt x="7518373" y="5979139"/>
                  <a:pt x="7635380" y="5984871"/>
                  <a:pt x="7756174" y="5992724"/>
                </a:cubicBezTo>
                <a:cubicBezTo>
                  <a:pt x="7816570" y="5996650"/>
                  <a:pt x="7881827" y="6002094"/>
                  <a:pt x="7949733" y="6009002"/>
                </a:cubicBezTo>
                <a:lnTo>
                  <a:pt x="8079530" y="6024534"/>
                </a:lnTo>
                <a:lnTo>
                  <a:pt x="8075011" y="6041061"/>
                </a:lnTo>
                <a:cubicBezTo>
                  <a:pt x="8066535" y="6069857"/>
                  <a:pt x="8057224" y="6098102"/>
                  <a:pt x="8046367" y="6124232"/>
                </a:cubicBezTo>
                <a:cubicBezTo>
                  <a:pt x="8002936" y="6228751"/>
                  <a:pt x="7951524" y="6340779"/>
                  <a:pt x="7887517" y="6436407"/>
                </a:cubicBezTo>
                <a:cubicBezTo>
                  <a:pt x="7823509" y="6532035"/>
                  <a:pt x="7751769" y="6630453"/>
                  <a:pt x="7662324" y="6698002"/>
                </a:cubicBezTo>
                <a:cubicBezTo>
                  <a:pt x="7572879" y="6765550"/>
                  <a:pt x="7507280" y="6798053"/>
                  <a:pt x="7350850" y="6841693"/>
                </a:cubicBezTo>
                <a:lnTo>
                  <a:pt x="7279970" y="6858000"/>
                </a:lnTo>
                <a:lnTo>
                  <a:pt x="5580381" y="6858000"/>
                </a:lnTo>
                <a:lnTo>
                  <a:pt x="5602595" y="6841145"/>
                </a:lnTo>
                <a:cubicBezTo>
                  <a:pt x="5643576" y="6808720"/>
                  <a:pt x="5685415" y="6774686"/>
                  <a:pt x="5727740" y="6740444"/>
                </a:cubicBezTo>
                <a:cubicBezTo>
                  <a:pt x="5897042" y="6603475"/>
                  <a:pt x="6203247" y="6392338"/>
                  <a:pt x="6345291" y="6327485"/>
                </a:cubicBezTo>
                <a:cubicBezTo>
                  <a:pt x="6487333" y="6262630"/>
                  <a:pt x="6509676" y="6361859"/>
                  <a:pt x="6579997" y="6351319"/>
                </a:cubicBezTo>
                <a:cubicBezTo>
                  <a:pt x="6650317" y="6340778"/>
                  <a:pt x="6676657" y="6320288"/>
                  <a:pt x="6767211" y="6264243"/>
                </a:cubicBezTo>
                <a:cubicBezTo>
                  <a:pt x="6857763" y="6208198"/>
                  <a:pt x="6958489" y="6060299"/>
                  <a:pt x="7123316" y="6015045"/>
                </a:cubicBezTo>
                <a:cubicBezTo>
                  <a:pt x="7205730" y="5992419"/>
                  <a:pt x="7303547" y="5982913"/>
                  <a:pt x="7410960" y="5981026"/>
                </a:cubicBezTo>
                <a:close/>
                <a:moveTo>
                  <a:pt x="8277269" y="5722618"/>
                </a:moveTo>
                <a:cubicBezTo>
                  <a:pt x="8368048" y="5732349"/>
                  <a:pt x="8496344" y="5886979"/>
                  <a:pt x="8583401" y="5948685"/>
                </a:cubicBezTo>
                <a:cubicBezTo>
                  <a:pt x="8608275" y="5966315"/>
                  <a:pt x="8629987" y="5980427"/>
                  <a:pt x="8649519" y="5991594"/>
                </a:cubicBezTo>
                <a:lnTo>
                  <a:pt x="8653182" y="5993337"/>
                </a:lnTo>
                <a:lnTo>
                  <a:pt x="8653182" y="6104472"/>
                </a:lnTo>
                <a:lnTo>
                  <a:pt x="8512771" y="6072718"/>
                </a:lnTo>
                <a:cubicBezTo>
                  <a:pt x="8452038" y="6059491"/>
                  <a:pt x="8389464" y="6046526"/>
                  <a:pt x="8327611" y="6034912"/>
                </a:cubicBezTo>
                <a:lnTo>
                  <a:pt x="8114777" y="6002054"/>
                </a:lnTo>
                <a:lnTo>
                  <a:pt x="8137681" y="5924056"/>
                </a:lnTo>
                <a:cubicBezTo>
                  <a:pt x="8165957" y="5829884"/>
                  <a:pt x="8196058" y="5748881"/>
                  <a:pt x="8240890" y="5728012"/>
                </a:cubicBezTo>
                <a:cubicBezTo>
                  <a:pt x="8252098" y="5722795"/>
                  <a:pt x="8264300" y="5721228"/>
                  <a:pt x="8277269" y="5722618"/>
                </a:cubicBezTo>
                <a:close/>
                <a:moveTo>
                  <a:pt x="0" y="0"/>
                </a:moveTo>
                <a:lnTo>
                  <a:pt x="8653182" y="0"/>
                </a:lnTo>
                <a:lnTo>
                  <a:pt x="8653182" y="5959060"/>
                </a:lnTo>
                <a:lnTo>
                  <a:pt x="8692528" y="5979934"/>
                </a:lnTo>
                <a:cubicBezTo>
                  <a:pt x="8709747" y="5987101"/>
                  <a:pt x="8726465" y="5991855"/>
                  <a:pt x="8742132" y="5993379"/>
                </a:cubicBezTo>
                <a:cubicBezTo>
                  <a:pt x="8804800" y="5999472"/>
                  <a:pt x="8855931" y="5975972"/>
                  <a:pt x="8914846" y="5909013"/>
                </a:cubicBezTo>
                <a:cubicBezTo>
                  <a:pt x="8973761" y="5842055"/>
                  <a:pt x="8986781" y="5804663"/>
                  <a:pt x="9027611" y="5752938"/>
                </a:cubicBezTo>
                <a:cubicBezTo>
                  <a:pt x="9068441" y="5701213"/>
                  <a:pt x="9095985" y="5612978"/>
                  <a:pt x="9159821" y="5598660"/>
                </a:cubicBezTo>
                <a:cubicBezTo>
                  <a:pt x="9223654" y="5584342"/>
                  <a:pt x="9272737" y="5617840"/>
                  <a:pt x="9410615" y="5667032"/>
                </a:cubicBezTo>
                <a:cubicBezTo>
                  <a:pt x="9514023" y="5703926"/>
                  <a:pt x="9705311" y="5790232"/>
                  <a:pt x="9855447" y="5848186"/>
                </a:cubicBezTo>
                <a:lnTo>
                  <a:pt x="9875658" y="5855655"/>
                </a:lnTo>
                <a:lnTo>
                  <a:pt x="9903522" y="5814061"/>
                </a:lnTo>
                <a:cubicBezTo>
                  <a:pt x="9919807" y="5794073"/>
                  <a:pt x="9939321" y="5775251"/>
                  <a:pt x="9964554" y="5758880"/>
                </a:cubicBezTo>
                <a:cubicBezTo>
                  <a:pt x="10065489" y="5693396"/>
                  <a:pt x="10240784" y="5699749"/>
                  <a:pt x="10382569" y="5597857"/>
                </a:cubicBezTo>
                <a:cubicBezTo>
                  <a:pt x="10524355" y="5495966"/>
                  <a:pt x="10670938" y="5337598"/>
                  <a:pt x="10815267" y="5147533"/>
                </a:cubicBezTo>
                <a:lnTo>
                  <a:pt x="11278439" y="4527556"/>
                </a:lnTo>
                <a:cubicBezTo>
                  <a:pt x="11120628" y="4499290"/>
                  <a:pt x="10925942" y="4489847"/>
                  <a:pt x="10898681" y="4431517"/>
                </a:cubicBezTo>
                <a:cubicBezTo>
                  <a:pt x="10871420" y="4373186"/>
                  <a:pt x="11041906" y="4205792"/>
                  <a:pt x="11114874" y="4177573"/>
                </a:cubicBezTo>
                <a:cubicBezTo>
                  <a:pt x="11123995" y="4174045"/>
                  <a:pt x="11133782" y="4171858"/>
                  <a:pt x="11143990" y="4170839"/>
                </a:cubicBezTo>
                <a:cubicBezTo>
                  <a:pt x="11215453" y="4163706"/>
                  <a:pt x="11307577" y="4213819"/>
                  <a:pt x="11336489" y="4262204"/>
                </a:cubicBezTo>
                <a:cubicBezTo>
                  <a:pt x="11369529" y="4317500"/>
                  <a:pt x="11365024" y="4342193"/>
                  <a:pt x="11313118" y="4509353"/>
                </a:cubicBezTo>
                <a:cubicBezTo>
                  <a:pt x="11410571" y="4532018"/>
                  <a:pt x="11754256" y="4547555"/>
                  <a:pt x="12092087" y="4553298"/>
                </a:cubicBezTo>
                <a:lnTo>
                  <a:pt x="12192000" y="4554422"/>
                </a:lnTo>
                <a:lnTo>
                  <a:pt x="12192000" y="4575627"/>
                </a:lnTo>
                <a:lnTo>
                  <a:pt x="12159867" y="4575093"/>
                </a:lnTo>
                <a:cubicBezTo>
                  <a:pt x="11857072" y="4570370"/>
                  <a:pt x="11562218" y="4564998"/>
                  <a:pt x="11382332" y="4545304"/>
                </a:cubicBezTo>
                <a:lnTo>
                  <a:pt x="11293731" y="4532532"/>
                </a:lnTo>
                <a:lnTo>
                  <a:pt x="11290224" y="4521136"/>
                </a:lnTo>
                <a:lnTo>
                  <a:pt x="11283615" y="4503431"/>
                </a:lnTo>
                <a:lnTo>
                  <a:pt x="11288464" y="4491261"/>
                </a:lnTo>
                <a:cubicBezTo>
                  <a:pt x="11304430" y="4450215"/>
                  <a:pt x="11344943" y="4336948"/>
                  <a:pt x="11322071" y="4292969"/>
                </a:cubicBezTo>
                <a:cubicBezTo>
                  <a:pt x="11299199" y="4248990"/>
                  <a:pt x="11216171" y="4197223"/>
                  <a:pt x="11152442" y="4198484"/>
                </a:cubicBezTo>
                <a:cubicBezTo>
                  <a:pt x="11143338" y="4198664"/>
                  <a:pt x="11134628" y="4199926"/>
                  <a:pt x="11126543" y="4202448"/>
                </a:cubicBezTo>
                <a:cubicBezTo>
                  <a:pt x="11061865" y="4222624"/>
                  <a:pt x="10901200" y="4380785"/>
                  <a:pt x="10929840" y="4412348"/>
                </a:cubicBezTo>
                <a:cubicBezTo>
                  <a:pt x="10930417" y="4463713"/>
                  <a:pt x="11176477" y="4486785"/>
                  <a:pt x="11281939" y="4498943"/>
                </a:cubicBezTo>
                <a:lnTo>
                  <a:pt x="11283615" y="4503431"/>
                </a:lnTo>
                <a:lnTo>
                  <a:pt x="11283381" y="4504018"/>
                </a:lnTo>
                <a:cubicBezTo>
                  <a:pt x="11293540" y="4526578"/>
                  <a:pt x="11283477" y="4517669"/>
                  <a:pt x="11292793" y="4532397"/>
                </a:cubicBezTo>
                <a:lnTo>
                  <a:pt x="11293731" y="4532532"/>
                </a:lnTo>
                <a:lnTo>
                  <a:pt x="11296115" y="4540273"/>
                </a:lnTo>
                <a:cubicBezTo>
                  <a:pt x="11229367" y="4616572"/>
                  <a:pt x="11125729" y="4778383"/>
                  <a:pt x="11018280" y="4919429"/>
                </a:cubicBezTo>
                <a:cubicBezTo>
                  <a:pt x="10910831" y="5060474"/>
                  <a:pt x="10764618" y="5263480"/>
                  <a:pt x="10651423" y="5386545"/>
                </a:cubicBezTo>
                <a:cubicBezTo>
                  <a:pt x="10538228" y="5509609"/>
                  <a:pt x="10452203" y="5591170"/>
                  <a:pt x="10339107" y="5657814"/>
                </a:cubicBezTo>
                <a:cubicBezTo>
                  <a:pt x="10226010" y="5724458"/>
                  <a:pt x="10074545" y="5720023"/>
                  <a:pt x="9972844" y="5786410"/>
                </a:cubicBezTo>
                <a:cubicBezTo>
                  <a:pt x="9947419" y="5803007"/>
                  <a:pt x="9927157" y="5823872"/>
                  <a:pt x="9909143" y="5846909"/>
                </a:cubicBezTo>
                <a:lnTo>
                  <a:pt x="9897624" y="5863773"/>
                </a:lnTo>
                <a:lnTo>
                  <a:pt x="9926490" y="5874441"/>
                </a:lnTo>
                <a:cubicBezTo>
                  <a:pt x="9948630" y="5882165"/>
                  <a:pt x="9969029" y="5888742"/>
                  <a:pt x="9987090" y="5893811"/>
                </a:cubicBezTo>
                <a:cubicBezTo>
                  <a:pt x="10131579" y="5934362"/>
                  <a:pt x="10188584" y="5933176"/>
                  <a:pt x="10277558" y="5910340"/>
                </a:cubicBezTo>
                <a:cubicBezTo>
                  <a:pt x="10366530" y="5887504"/>
                  <a:pt x="10417422" y="5834461"/>
                  <a:pt x="10520929" y="5756792"/>
                </a:cubicBezTo>
                <a:cubicBezTo>
                  <a:pt x="10624435" y="5679125"/>
                  <a:pt x="10787344" y="5532553"/>
                  <a:pt x="10898597" y="5444330"/>
                </a:cubicBezTo>
                <a:cubicBezTo>
                  <a:pt x="11009852" y="5356109"/>
                  <a:pt x="11082605" y="5274337"/>
                  <a:pt x="11188458" y="5227460"/>
                </a:cubicBezTo>
                <a:cubicBezTo>
                  <a:pt x="11294310" y="5180584"/>
                  <a:pt x="11388841" y="5218904"/>
                  <a:pt x="11533714" y="5163073"/>
                </a:cubicBezTo>
                <a:cubicBezTo>
                  <a:pt x="11678587" y="5107243"/>
                  <a:pt x="11862931" y="4986885"/>
                  <a:pt x="12057697" y="4892472"/>
                </a:cubicBezTo>
                <a:lnTo>
                  <a:pt x="12192000" y="4825034"/>
                </a:lnTo>
                <a:lnTo>
                  <a:pt x="12192000" y="4856973"/>
                </a:lnTo>
                <a:lnTo>
                  <a:pt x="11948427" y="4979995"/>
                </a:lnTo>
                <a:cubicBezTo>
                  <a:pt x="11645881" y="5129508"/>
                  <a:pt x="11663819" y="5140665"/>
                  <a:pt x="11533561" y="5188586"/>
                </a:cubicBezTo>
                <a:cubicBezTo>
                  <a:pt x="11403306" y="5236507"/>
                  <a:pt x="11293074" y="5200264"/>
                  <a:pt x="11166890" y="5267521"/>
                </a:cubicBezTo>
                <a:cubicBezTo>
                  <a:pt x="11040704" y="5334778"/>
                  <a:pt x="10914615" y="5484403"/>
                  <a:pt x="10776454" y="5592130"/>
                </a:cubicBezTo>
                <a:cubicBezTo>
                  <a:pt x="10638293" y="5699858"/>
                  <a:pt x="10464073" y="5855891"/>
                  <a:pt x="10337920" y="5913884"/>
                </a:cubicBezTo>
                <a:cubicBezTo>
                  <a:pt x="10211765" y="5971876"/>
                  <a:pt x="10161114" y="5971593"/>
                  <a:pt x="10019528" y="5940083"/>
                </a:cubicBezTo>
                <a:cubicBezTo>
                  <a:pt x="9984132" y="5932205"/>
                  <a:pt x="9942282" y="5918090"/>
                  <a:pt x="9897156" y="5900530"/>
                </a:cubicBezTo>
                <a:lnTo>
                  <a:pt x="9878051" y="5892427"/>
                </a:lnTo>
                <a:lnTo>
                  <a:pt x="9858926" y="5920425"/>
                </a:lnTo>
                <a:cubicBezTo>
                  <a:pt x="9826050" y="5970977"/>
                  <a:pt x="9790490" y="6021811"/>
                  <a:pt x="9728902" y="6056132"/>
                </a:cubicBezTo>
                <a:cubicBezTo>
                  <a:pt x="9605727" y="6124774"/>
                  <a:pt x="9515600" y="6168389"/>
                  <a:pt x="9233794" y="6198259"/>
                </a:cubicBezTo>
                <a:cubicBezTo>
                  <a:pt x="8987214" y="6224395"/>
                  <a:pt x="8856663" y="6186949"/>
                  <a:pt x="8656605" y="6136149"/>
                </a:cubicBezTo>
                <a:lnTo>
                  <a:pt x="8653182" y="6135301"/>
                </a:lnTo>
                <a:lnTo>
                  <a:pt x="8653182" y="6858000"/>
                </a:lnTo>
                <a:lnTo>
                  <a:pt x="7382155" y="6858000"/>
                </a:lnTo>
                <a:lnTo>
                  <a:pt x="7465846" y="6830653"/>
                </a:lnTo>
                <a:cubicBezTo>
                  <a:pt x="7603369" y="6775194"/>
                  <a:pt x="7693943" y="6715835"/>
                  <a:pt x="7790539" y="6610578"/>
                </a:cubicBezTo>
                <a:cubicBezTo>
                  <a:pt x="7887135" y="6505322"/>
                  <a:pt x="7970369" y="6346210"/>
                  <a:pt x="8045427" y="6199117"/>
                </a:cubicBezTo>
                <a:cubicBezTo>
                  <a:pt x="8064191" y="6162343"/>
                  <a:pt x="8080186" y="6117121"/>
                  <a:pt x="8095024" y="6069320"/>
                </a:cubicBezTo>
                <a:lnTo>
                  <a:pt x="8107203" y="6027845"/>
                </a:lnTo>
                <a:lnTo>
                  <a:pt x="8159198" y="6034067"/>
                </a:lnTo>
                <a:cubicBezTo>
                  <a:pt x="8301198" y="6053634"/>
                  <a:pt x="8444968" y="6078848"/>
                  <a:pt x="8572841" y="6109285"/>
                </a:cubicBezTo>
                <a:lnTo>
                  <a:pt x="8653182" y="6129297"/>
                </a:lnTo>
                <a:lnTo>
                  <a:pt x="8653182" y="6110551"/>
                </a:lnTo>
                <a:lnTo>
                  <a:pt x="8680113" y="6116682"/>
                </a:lnTo>
                <a:cubicBezTo>
                  <a:pt x="8789058" y="6142164"/>
                  <a:pt x="8880402" y="6164313"/>
                  <a:pt x="8933669" y="6174386"/>
                </a:cubicBezTo>
                <a:cubicBezTo>
                  <a:pt x="9075714" y="6201247"/>
                  <a:pt x="9360599" y="6159710"/>
                  <a:pt x="9501147" y="6129106"/>
                </a:cubicBezTo>
                <a:cubicBezTo>
                  <a:pt x="9641695" y="6098502"/>
                  <a:pt x="9699725" y="6052467"/>
                  <a:pt x="9776960" y="5990763"/>
                </a:cubicBezTo>
                <a:cubicBezTo>
                  <a:pt x="9796269" y="5975337"/>
                  <a:pt x="9811338" y="5957225"/>
                  <a:pt x="9824660" y="5937709"/>
                </a:cubicBezTo>
                <a:lnTo>
                  <a:pt x="9857378" y="5883661"/>
                </a:lnTo>
                <a:lnTo>
                  <a:pt x="9755135" y="5840303"/>
                </a:lnTo>
                <a:cubicBezTo>
                  <a:pt x="9658140" y="5796982"/>
                  <a:pt x="9560755" y="5751045"/>
                  <a:pt x="9488404" y="5724825"/>
                </a:cubicBezTo>
                <a:cubicBezTo>
                  <a:pt x="9361786" y="5678939"/>
                  <a:pt x="9236342" y="5618301"/>
                  <a:pt x="9173984" y="5620449"/>
                </a:cubicBezTo>
                <a:cubicBezTo>
                  <a:pt x="9165077" y="5620756"/>
                  <a:pt x="9157456" y="5622344"/>
                  <a:pt x="9151303" y="5625440"/>
                </a:cubicBezTo>
                <a:cubicBezTo>
                  <a:pt x="9071733" y="5697383"/>
                  <a:pt x="9005263" y="5845781"/>
                  <a:pt x="8944525" y="5912075"/>
                </a:cubicBezTo>
                <a:cubicBezTo>
                  <a:pt x="8883786" y="5978368"/>
                  <a:pt x="8848058" y="6017969"/>
                  <a:pt x="8786874" y="6023200"/>
                </a:cubicBezTo>
                <a:cubicBezTo>
                  <a:pt x="8756282" y="6025817"/>
                  <a:pt x="8728765" y="6023551"/>
                  <a:pt x="8696472" y="6011798"/>
                </a:cubicBezTo>
                <a:lnTo>
                  <a:pt x="8653182" y="5991117"/>
                </a:lnTo>
                <a:lnTo>
                  <a:pt x="8653182" y="5960987"/>
                </a:lnTo>
                <a:lnTo>
                  <a:pt x="8645910" y="5957143"/>
                </a:lnTo>
                <a:cubicBezTo>
                  <a:pt x="8610529" y="5934856"/>
                  <a:pt x="8575329" y="5906200"/>
                  <a:pt x="8544713" y="5877726"/>
                </a:cubicBezTo>
                <a:cubicBezTo>
                  <a:pt x="8483480" y="5820777"/>
                  <a:pt x="8350319" y="5703285"/>
                  <a:pt x="8284217" y="5691878"/>
                </a:cubicBezTo>
                <a:cubicBezTo>
                  <a:pt x="8218114" y="5680473"/>
                  <a:pt x="8187745" y="5737230"/>
                  <a:pt x="8148103" y="5809289"/>
                </a:cubicBezTo>
                <a:cubicBezTo>
                  <a:pt x="8128282" y="5845319"/>
                  <a:pt x="8113707" y="5897925"/>
                  <a:pt x="8098656" y="5954588"/>
                </a:cubicBezTo>
                <a:lnTo>
                  <a:pt x="8086813" y="5997900"/>
                </a:lnTo>
                <a:lnTo>
                  <a:pt x="7855278" y="5973681"/>
                </a:lnTo>
                <a:cubicBezTo>
                  <a:pt x="7610833" y="5950483"/>
                  <a:pt x="7348622" y="5936268"/>
                  <a:pt x="7168354" y="5975037"/>
                </a:cubicBezTo>
                <a:cubicBezTo>
                  <a:pt x="6927996" y="6026730"/>
                  <a:pt x="6785140" y="6253687"/>
                  <a:pt x="6647963" y="6308399"/>
                </a:cubicBezTo>
                <a:cubicBezTo>
                  <a:pt x="6510788" y="6363110"/>
                  <a:pt x="6502766" y="6234147"/>
                  <a:pt x="6345298" y="6303305"/>
                </a:cubicBezTo>
                <a:cubicBezTo>
                  <a:pt x="6187829" y="6372461"/>
                  <a:pt x="5868975" y="6589013"/>
                  <a:pt x="5703149" y="6723343"/>
                </a:cubicBezTo>
                <a:cubicBezTo>
                  <a:pt x="5661691" y="6756926"/>
                  <a:pt x="5621711" y="6789840"/>
                  <a:pt x="5583111" y="6820913"/>
                </a:cubicBezTo>
                <a:lnTo>
                  <a:pt x="5535207" y="6858000"/>
                </a:lnTo>
                <a:lnTo>
                  <a:pt x="0" y="6858000"/>
                </a:lnTo>
                <a:close/>
              </a:path>
            </a:pathLst>
          </a:custGeom>
          <a:solidFill>
            <a:schemeClr val="bg2"/>
          </a:solidFill>
          <a:ln>
            <a:noFill/>
          </a:ln>
        </p:spPr>
        <p:txBody>
          <a:bodyPr wrap="square" tIns="720000" bIns="46800" anchor="t" anchorCtr="0">
            <a:noAutofit/>
          </a:bodyPr>
          <a:lstStyle>
            <a:lvl1pPr marL="2160000" indent="0" algn="l">
              <a:buNone/>
              <a:defRPr>
                <a:solidFill>
                  <a:schemeClr val="tx1"/>
                </a:solidFill>
              </a:defRPr>
            </a:lvl1pPr>
          </a:lstStyle>
          <a:p>
            <a:pPr lvl="0"/>
            <a:r>
              <a:rPr lang="nb-NO"/>
              <a:t>Klikk på ikonet for å legge til bilde</a:t>
            </a:r>
          </a:p>
        </p:txBody>
      </p:sp>
      <p:sp>
        <p:nvSpPr>
          <p:cNvPr id="50" name="Plassholder for tekst 49">
            <a:extLst>
              <a:ext uri="{FF2B5EF4-FFF2-40B4-BE49-F238E27FC236}">
                <a16:creationId xmlns:a16="http://schemas.microsoft.com/office/drawing/2014/main" id="{0C2CAA67-2FF1-1145-A3EB-58293BAE5DD2}"/>
              </a:ext>
            </a:extLst>
          </p:cNvPr>
          <p:cNvSpPr>
            <a:spLocks noGrp="1"/>
          </p:cNvSpPr>
          <p:nvPr>
            <p:ph type="body" sz="quarter" idx="11" hasCustomPrompt="1"/>
          </p:nvPr>
        </p:nvSpPr>
        <p:spPr>
          <a:xfrm>
            <a:off x="9331978" y="598488"/>
            <a:ext cx="2353515" cy="3086006"/>
          </a:xfrm>
        </p:spPr>
        <p:txBody>
          <a:bodyPr>
            <a:noAutofit/>
          </a:bodyPr>
          <a:lstStyle>
            <a:lvl1pPr marL="0" indent="0">
              <a:buNone/>
              <a:defRPr sz="1800">
                <a:solidFill>
                  <a:schemeClr val="bg1"/>
                </a:solidFill>
              </a:defRPr>
            </a:lvl1pPr>
            <a:lvl2pPr marL="457200" indent="0">
              <a:buNone/>
              <a:defRPr sz="1500">
                <a:solidFill>
                  <a:schemeClr val="bg1"/>
                </a:solidFill>
              </a:defRPr>
            </a:lvl2pPr>
            <a:lvl3pPr marL="914400" indent="0">
              <a:buNone/>
              <a:defRPr sz="1500">
                <a:solidFill>
                  <a:schemeClr val="bg1"/>
                </a:solidFill>
              </a:defRPr>
            </a:lvl3pPr>
            <a:lvl4pPr marL="1371600" indent="0">
              <a:buNone/>
              <a:defRPr sz="1500">
                <a:solidFill>
                  <a:schemeClr val="bg1"/>
                </a:solidFill>
              </a:defRPr>
            </a:lvl4pPr>
            <a:lvl5pPr marL="1828800" indent="0">
              <a:buNone/>
              <a:defRPr sz="1500">
                <a:solidFill>
                  <a:schemeClr val="bg1"/>
                </a:solidFill>
              </a:defRPr>
            </a:lvl5pPr>
          </a:lstStyle>
          <a:p>
            <a:pPr lvl="0"/>
            <a:r>
              <a:rPr lang="nb-NO"/>
              <a:t>Klikk her for å legge til bildetekst</a:t>
            </a:r>
          </a:p>
        </p:txBody>
      </p:sp>
      <p:sp>
        <p:nvSpPr>
          <p:cNvPr id="4" name="Plassholder for tekst 2">
            <a:extLst>
              <a:ext uri="{FF2B5EF4-FFF2-40B4-BE49-F238E27FC236}">
                <a16:creationId xmlns:a16="http://schemas.microsoft.com/office/drawing/2014/main" id="{71EEA53F-098D-D147-819F-26EB21252BD4}"/>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506805763"/>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lde-5">
    <p:bg>
      <p:bgRef idx="1001">
        <a:schemeClr val="bg1"/>
      </p:bgRef>
    </p:bg>
    <p:spTree>
      <p:nvGrpSpPr>
        <p:cNvPr id="1" name=""/>
        <p:cNvGrpSpPr/>
        <p:nvPr/>
      </p:nvGrpSpPr>
      <p:grpSpPr>
        <a:xfrm>
          <a:off x="0" y="0"/>
          <a:ext cx="0" cy="0"/>
          <a:chOff x="0" y="0"/>
          <a:chExt cx="0" cy="0"/>
        </a:xfrm>
      </p:grpSpPr>
      <p:sp>
        <p:nvSpPr>
          <p:cNvPr id="4" name="Plassholder for bilde 2">
            <a:extLst>
              <a:ext uri="{FF2B5EF4-FFF2-40B4-BE49-F238E27FC236}">
                <a16:creationId xmlns:a16="http://schemas.microsoft.com/office/drawing/2014/main" id="{E8CBE350-CA4B-D247-AB41-19558C53C9F3}"/>
              </a:ext>
            </a:extLst>
          </p:cNvPr>
          <p:cNvSpPr>
            <a:spLocks noGrp="1"/>
          </p:cNvSpPr>
          <p:nvPr>
            <p:ph type="pic" sz="quarter" idx="10" hasCustomPrompt="1"/>
          </p:nvPr>
        </p:nvSpPr>
        <p:spPr>
          <a:xfrm>
            <a:off x="1209964" y="890509"/>
            <a:ext cx="9937750" cy="5076982"/>
          </a:xfrm>
          <a:solidFill>
            <a:schemeClr val="tx2"/>
          </a:solidFill>
        </p:spPr>
        <p:txBody>
          <a:bodyPr tIns="360000" bIns="46800" anchor="t" anchorCtr="1"/>
          <a:lstStyle>
            <a:lvl1pPr marL="0" indent="0" algn="ctr">
              <a:buNone/>
              <a:defRPr>
                <a:solidFill>
                  <a:schemeClr val="bg1"/>
                </a:solidFill>
              </a:defRPr>
            </a:lvl1pPr>
          </a:lstStyle>
          <a:p>
            <a:pPr lvl="0"/>
            <a:r>
              <a:rPr lang="nb-NO"/>
              <a:t>Klikk på ikonet for å legge til bilde</a:t>
            </a:r>
          </a:p>
        </p:txBody>
      </p:sp>
      <p:sp>
        <p:nvSpPr>
          <p:cNvPr id="3" name="Plassholder for tekst 2">
            <a:extLst>
              <a:ext uri="{FF2B5EF4-FFF2-40B4-BE49-F238E27FC236}">
                <a16:creationId xmlns:a16="http://schemas.microsoft.com/office/drawing/2014/main" id="{AC75A644-5897-1342-8CE2-7777D14D0107}"/>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82147414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5">
    <p:bg>
      <p:bgPr>
        <a:solidFill>
          <a:schemeClr val="accent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CA093B0-0FE1-F64F-A561-539416130F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2" name="Plassholder for bilde 11">
            <a:extLst>
              <a:ext uri="{FF2B5EF4-FFF2-40B4-BE49-F238E27FC236}">
                <a16:creationId xmlns:a16="http://schemas.microsoft.com/office/drawing/2014/main" id="{9C586559-EC64-7C41-B296-CFCE105380B1}"/>
              </a:ext>
            </a:extLst>
          </p:cNvPr>
          <p:cNvSpPr>
            <a:spLocks noGrp="1"/>
          </p:cNvSpPr>
          <p:nvPr>
            <p:ph type="pic" sz="quarter" idx="12" hasCustomPrompt="1"/>
          </p:nvPr>
        </p:nvSpPr>
        <p:spPr>
          <a:xfrm>
            <a:off x="0" y="3429000"/>
            <a:ext cx="12192000" cy="3429000"/>
          </a:xfrm>
          <a:custGeom>
            <a:avLst/>
            <a:gdLst>
              <a:gd name="connsiteX0" fmla="*/ 10091885 w 12192000"/>
              <a:gd name="connsiteY0" fmla="*/ 0 h 3429000"/>
              <a:gd name="connsiteX1" fmla="*/ 11637720 w 12192000"/>
              <a:gd name="connsiteY1" fmla="*/ 0 h 3429000"/>
              <a:gd name="connsiteX2" fmla="*/ 11597308 w 12192000"/>
              <a:gd name="connsiteY2" fmla="*/ 49109 h 3429000"/>
              <a:gd name="connsiteX3" fmla="*/ 11367085 w 12192000"/>
              <a:gd name="connsiteY3" fmla="*/ 254484 h 3429000"/>
              <a:gd name="connsiteX4" fmla="*/ 10826401 w 12192000"/>
              <a:gd name="connsiteY4" fmla="*/ 117713 h 3429000"/>
              <a:gd name="connsiteX5" fmla="*/ 10586800 w 12192000"/>
              <a:gd name="connsiteY5" fmla="*/ 184488 h 3429000"/>
              <a:gd name="connsiteX6" fmla="*/ 10429347 w 12192000"/>
              <a:gd name="connsiteY6" fmla="*/ 573313 h 3429000"/>
              <a:gd name="connsiteX7" fmla="*/ 10118266 w 12192000"/>
              <a:gd name="connsiteY7" fmla="*/ 48542 h 3429000"/>
              <a:gd name="connsiteX8" fmla="*/ 8357894 w 12192000"/>
              <a:gd name="connsiteY8" fmla="*/ 0 h 3429000"/>
              <a:gd name="connsiteX9" fmla="*/ 8503657 w 12192000"/>
              <a:gd name="connsiteY9" fmla="*/ 0 h 3429000"/>
              <a:gd name="connsiteX10" fmla="*/ 8485642 w 12192000"/>
              <a:gd name="connsiteY10" fmla="*/ 16505 h 3429000"/>
              <a:gd name="connsiteX11" fmla="*/ 8407606 w 12192000"/>
              <a:gd name="connsiteY11" fmla="*/ 48525 h 3429000"/>
              <a:gd name="connsiteX12" fmla="*/ 8365633 w 12192000"/>
              <a:gd name="connsiteY12" fmla="*/ 14723 h 3429000"/>
              <a:gd name="connsiteX13" fmla="*/ 6746758 w 12192000"/>
              <a:gd name="connsiteY13" fmla="*/ 0 h 3429000"/>
              <a:gd name="connsiteX14" fmla="*/ 7808488 w 12192000"/>
              <a:gd name="connsiteY14" fmla="*/ 0 h 3429000"/>
              <a:gd name="connsiteX15" fmla="*/ 7744856 w 12192000"/>
              <a:gd name="connsiteY15" fmla="*/ 129627 h 3429000"/>
              <a:gd name="connsiteX16" fmla="*/ 7472814 w 12192000"/>
              <a:gd name="connsiteY16" fmla="*/ 510183 h 3429000"/>
              <a:gd name="connsiteX17" fmla="*/ 6632471 w 12192000"/>
              <a:gd name="connsiteY17" fmla="*/ 409117 h 3429000"/>
              <a:gd name="connsiteX18" fmla="*/ 6813442 w 12192000"/>
              <a:gd name="connsiteY18" fmla="*/ 102735 h 3429000"/>
              <a:gd name="connsiteX19" fmla="*/ 6768639 w 12192000"/>
              <a:gd name="connsiteY19" fmla="*/ 20016 h 3429000"/>
              <a:gd name="connsiteX20" fmla="*/ 5736099 w 12192000"/>
              <a:gd name="connsiteY20" fmla="*/ 0 h 3429000"/>
              <a:gd name="connsiteX21" fmla="*/ 6206675 w 12192000"/>
              <a:gd name="connsiteY21" fmla="*/ 0 h 3429000"/>
              <a:gd name="connsiteX22" fmla="*/ 6146827 w 12192000"/>
              <a:gd name="connsiteY22" fmla="*/ 48704 h 3429000"/>
              <a:gd name="connsiteX23" fmla="*/ 5723338 w 12192000"/>
              <a:gd name="connsiteY23" fmla="*/ 306962 h 3429000"/>
              <a:gd name="connsiteX24" fmla="*/ 5731430 w 12192000"/>
              <a:gd name="connsiteY24" fmla="*/ 22628 h 3429000"/>
              <a:gd name="connsiteX25" fmla="*/ 4163144 w 12192000"/>
              <a:gd name="connsiteY25" fmla="*/ 0 h 3429000"/>
              <a:gd name="connsiteX26" fmla="*/ 5274068 w 12192000"/>
              <a:gd name="connsiteY26" fmla="*/ 0 h 3429000"/>
              <a:gd name="connsiteX27" fmla="*/ 5207582 w 12192000"/>
              <a:gd name="connsiteY27" fmla="*/ 105792 h 3429000"/>
              <a:gd name="connsiteX28" fmla="*/ 4798979 w 12192000"/>
              <a:gd name="connsiteY28" fmla="*/ 556671 h 3429000"/>
              <a:gd name="connsiteX29" fmla="*/ 4173378 w 12192000"/>
              <a:gd name="connsiteY29" fmla="*/ 10825 h 3429000"/>
              <a:gd name="connsiteX30" fmla="*/ 2315091 w 12192000"/>
              <a:gd name="connsiteY30" fmla="*/ 0 h 3429000"/>
              <a:gd name="connsiteX31" fmla="*/ 3617106 w 12192000"/>
              <a:gd name="connsiteY31" fmla="*/ 0 h 3429000"/>
              <a:gd name="connsiteX32" fmla="*/ 3602691 w 12192000"/>
              <a:gd name="connsiteY32" fmla="*/ 16010 h 3429000"/>
              <a:gd name="connsiteX33" fmla="*/ 3127630 w 12192000"/>
              <a:gd name="connsiteY33" fmla="*/ 575274 h 3429000"/>
              <a:gd name="connsiteX34" fmla="*/ 2524281 w 12192000"/>
              <a:gd name="connsiteY34" fmla="*/ 213739 h 3429000"/>
              <a:gd name="connsiteX35" fmla="*/ 2249239 w 12192000"/>
              <a:gd name="connsiteY35" fmla="*/ 939361 h 3429000"/>
              <a:gd name="connsiteX36" fmla="*/ 2298849 w 12192000"/>
              <a:gd name="connsiteY36" fmla="*/ 174268 h 3429000"/>
              <a:gd name="connsiteX37" fmla="*/ 1757381 w 12192000"/>
              <a:gd name="connsiteY37" fmla="*/ 0 h 3429000"/>
              <a:gd name="connsiteX38" fmla="*/ 2018536 w 12192000"/>
              <a:gd name="connsiteY38" fmla="*/ 0 h 3429000"/>
              <a:gd name="connsiteX39" fmla="*/ 2009103 w 12192000"/>
              <a:gd name="connsiteY39" fmla="*/ 18109 h 3429000"/>
              <a:gd name="connsiteX40" fmla="*/ 1926551 w 12192000"/>
              <a:gd name="connsiteY40" fmla="*/ 118737 h 3429000"/>
              <a:gd name="connsiteX41" fmla="*/ 1778009 w 12192000"/>
              <a:gd name="connsiteY41" fmla="*/ 27046 h 3429000"/>
              <a:gd name="connsiteX42" fmla="*/ 0 w 12192000"/>
              <a:gd name="connsiteY42" fmla="*/ 0 h 3429000"/>
              <a:gd name="connsiteX43" fmla="*/ 1712808 w 12192000"/>
              <a:gd name="connsiteY43" fmla="*/ 0 h 3429000"/>
              <a:gd name="connsiteX44" fmla="*/ 1726207 w 12192000"/>
              <a:gd name="connsiteY44" fmla="*/ 17153 h 3429000"/>
              <a:gd name="connsiteX45" fmla="*/ 1941014 w 12192000"/>
              <a:gd name="connsiteY45" fmla="*/ 166029 h 3429000"/>
              <a:gd name="connsiteX46" fmla="*/ 2048608 w 12192000"/>
              <a:gd name="connsiteY46" fmla="*/ 15965 h 3429000"/>
              <a:gd name="connsiteX47" fmla="*/ 2055553 w 12192000"/>
              <a:gd name="connsiteY47" fmla="*/ 0 h 3429000"/>
              <a:gd name="connsiteX48" fmla="*/ 2277942 w 12192000"/>
              <a:gd name="connsiteY48" fmla="*/ 0 h 3429000"/>
              <a:gd name="connsiteX49" fmla="*/ 2275852 w 12192000"/>
              <a:gd name="connsiteY49" fmla="*/ 21887 h 3429000"/>
              <a:gd name="connsiteX50" fmla="*/ 2243389 w 12192000"/>
              <a:gd name="connsiteY50" fmla="*/ 1007761 h 3429000"/>
              <a:gd name="connsiteX51" fmla="*/ 2544525 w 12192000"/>
              <a:gd name="connsiteY51" fmla="*/ 247903 h 3429000"/>
              <a:gd name="connsiteX52" fmla="*/ 3142528 w 12192000"/>
              <a:gd name="connsiteY52" fmla="*/ 613380 h 3429000"/>
              <a:gd name="connsiteX53" fmla="*/ 3633115 w 12192000"/>
              <a:gd name="connsiteY53" fmla="*/ 29162 h 3429000"/>
              <a:gd name="connsiteX54" fmla="*/ 3659870 w 12192000"/>
              <a:gd name="connsiteY54" fmla="*/ 0 h 3429000"/>
              <a:gd name="connsiteX55" fmla="*/ 4104805 w 12192000"/>
              <a:gd name="connsiteY55" fmla="*/ 0 h 3429000"/>
              <a:gd name="connsiteX56" fmla="*/ 4154320 w 12192000"/>
              <a:gd name="connsiteY56" fmla="*/ 54312 h 3429000"/>
              <a:gd name="connsiteX57" fmla="*/ 4810749 w 12192000"/>
              <a:gd name="connsiteY57" fmla="*/ 585072 h 3429000"/>
              <a:gd name="connsiteX58" fmla="*/ 5229051 w 12192000"/>
              <a:gd name="connsiteY58" fmla="*/ 141900 h 3429000"/>
              <a:gd name="connsiteX59" fmla="*/ 5319866 w 12192000"/>
              <a:gd name="connsiteY59" fmla="*/ 0 h 3429000"/>
              <a:gd name="connsiteX60" fmla="*/ 5703665 w 12192000"/>
              <a:gd name="connsiteY60" fmla="*/ 0 h 3429000"/>
              <a:gd name="connsiteX61" fmla="*/ 5695202 w 12192000"/>
              <a:gd name="connsiteY61" fmla="*/ 41256 h 3429000"/>
              <a:gd name="connsiteX62" fmla="*/ 5689353 w 12192000"/>
              <a:gd name="connsiteY62" fmla="*/ 327264 h 3429000"/>
              <a:gd name="connsiteX63" fmla="*/ 6108930 w 12192000"/>
              <a:gd name="connsiteY63" fmla="*/ 136761 h 3429000"/>
              <a:gd name="connsiteX64" fmla="*/ 6204937 w 12192000"/>
              <a:gd name="connsiteY64" fmla="*/ 50719 h 3429000"/>
              <a:gd name="connsiteX65" fmla="*/ 6264428 w 12192000"/>
              <a:gd name="connsiteY65" fmla="*/ 0 h 3429000"/>
              <a:gd name="connsiteX66" fmla="*/ 6695208 w 12192000"/>
              <a:gd name="connsiteY66" fmla="*/ 0 h 3429000"/>
              <a:gd name="connsiteX67" fmla="*/ 6741130 w 12192000"/>
              <a:gd name="connsiteY67" fmla="*/ 47191 h 3429000"/>
              <a:gd name="connsiteX68" fmla="*/ 6771315 w 12192000"/>
              <a:gd name="connsiteY68" fmla="*/ 113240 h 3429000"/>
              <a:gd name="connsiteX69" fmla="*/ 6573445 w 12192000"/>
              <a:gd name="connsiteY69" fmla="*/ 399747 h 3429000"/>
              <a:gd name="connsiteX70" fmla="*/ 7172238 w 12192000"/>
              <a:gd name="connsiteY70" fmla="*/ 595668 h 3429000"/>
              <a:gd name="connsiteX71" fmla="*/ 7588445 w 12192000"/>
              <a:gd name="connsiteY71" fmla="*/ 446197 h 3429000"/>
              <a:gd name="connsiteX72" fmla="*/ 7794080 w 12192000"/>
              <a:gd name="connsiteY72" fmla="*/ 82268 h 3429000"/>
              <a:gd name="connsiteX73" fmla="*/ 7833269 w 12192000"/>
              <a:gd name="connsiteY73" fmla="*/ 0 h 3429000"/>
              <a:gd name="connsiteX74" fmla="*/ 8318038 w 12192000"/>
              <a:gd name="connsiteY74" fmla="*/ 0 h 3429000"/>
              <a:gd name="connsiteX75" fmla="*/ 8328134 w 12192000"/>
              <a:gd name="connsiteY75" fmla="*/ 24210 h 3429000"/>
              <a:gd name="connsiteX76" fmla="*/ 8397457 w 12192000"/>
              <a:gd name="connsiteY76" fmla="*/ 89184 h 3429000"/>
              <a:gd name="connsiteX77" fmla="*/ 8517703 w 12192000"/>
              <a:gd name="connsiteY77" fmla="*/ 26595 h 3429000"/>
              <a:gd name="connsiteX78" fmla="*/ 8541240 w 12192000"/>
              <a:gd name="connsiteY78" fmla="*/ 0 h 3429000"/>
              <a:gd name="connsiteX79" fmla="*/ 10055321 w 12192000"/>
              <a:gd name="connsiteY79" fmla="*/ 0 h 3429000"/>
              <a:gd name="connsiteX80" fmla="*/ 10093390 w 12192000"/>
              <a:gd name="connsiteY80" fmla="*/ 71724 h 3429000"/>
              <a:gd name="connsiteX81" fmla="*/ 10436774 w 12192000"/>
              <a:gd name="connsiteY81" fmla="*/ 608747 h 3429000"/>
              <a:gd name="connsiteX82" fmla="*/ 10677537 w 12192000"/>
              <a:gd name="connsiteY82" fmla="*/ 140702 h 3429000"/>
              <a:gd name="connsiteX83" fmla="*/ 11353177 w 12192000"/>
              <a:gd name="connsiteY83" fmla="*/ 301229 h 3429000"/>
              <a:gd name="connsiteX84" fmla="*/ 11659217 w 12192000"/>
              <a:gd name="connsiteY84" fmla="*/ 33755 h 3429000"/>
              <a:gd name="connsiteX85" fmla="*/ 11686836 w 12192000"/>
              <a:gd name="connsiteY85" fmla="*/ 0 h 3429000"/>
              <a:gd name="connsiteX86" fmla="*/ 12192000 w 12192000"/>
              <a:gd name="connsiteY86" fmla="*/ 0 h 3429000"/>
              <a:gd name="connsiteX87" fmla="*/ 12192000 w 12192000"/>
              <a:gd name="connsiteY87" fmla="*/ 3429000 h 3429000"/>
              <a:gd name="connsiteX88" fmla="*/ 0 w 12192000"/>
              <a:gd name="connsiteY88"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000" h="3429000">
                <a:moveTo>
                  <a:pt x="10091885" y="0"/>
                </a:moveTo>
                <a:lnTo>
                  <a:pt x="11637720" y="0"/>
                </a:lnTo>
                <a:lnTo>
                  <a:pt x="11597308" y="49109"/>
                </a:lnTo>
                <a:cubicBezTo>
                  <a:pt x="11517678" y="144355"/>
                  <a:pt x="11439088" y="229096"/>
                  <a:pt x="11367085" y="254484"/>
                </a:cubicBezTo>
                <a:cubicBezTo>
                  <a:pt x="11175077" y="322186"/>
                  <a:pt x="10950051" y="151676"/>
                  <a:pt x="10826401" y="117713"/>
                </a:cubicBezTo>
                <a:cubicBezTo>
                  <a:pt x="10702750" y="83750"/>
                  <a:pt x="10646515" y="76071"/>
                  <a:pt x="10586800" y="184488"/>
                </a:cubicBezTo>
                <a:cubicBezTo>
                  <a:pt x="10527084" y="292905"/>
                  <a:pt x="10567929" y="686701"/>
                  <a:pt x="10429347" y="573313"/>
                </a:cubicBezTo>
                <a:cubicBezTo>
                  <a:pt x="10360056" y="516619"/>
                  <a:pt x="10243484" y="284215"/>
                  <a:pt x="10118266" y="48542"/>
                </a:cubicBezTo>
                <a:close/>
                <a:moveTo>
                  <a:pt x="8357894" y="0"/>
                </a:moveTo>
                <a:lnTo>
                  <a:pt x="8503657" y="0"/>
                </a:lnTo>
                <a:lnTo>
                  <a:pt x="8485642" y="16505"/>
                </a:lnTo>
                <a:cubicBezTo>
                  <a:pt x="8457441" y="39564"/>
                  <a:pt x="8431076" y="52093"/>
                  <a:pt x="8407606" y="48525"/>
                </a:cubicBezTo>
                <a:cubicBezTo>
                  <a:pt x="8391959" y="46146"/>
                  <a:pt x="8378141" y="34003"/>
                  <a:pt x="8365633" y="14723"/>
                </a:cubicBezTo>
                <a:close/>
                <a:moveTo>
                  <a:pt x="6746758" y="0"/>
                </a:moveTo>
                <a:lnTo>
                  <a:pt x="7808488" y="0"/>
                </a:lnTo>
                <a:lnTo>
                  <a:pt x="7744856" y="129627"/>
                </a:lnTo>
                <a:cubicBezTo>
                  <a:pt x="7657791" y="299708"/>
                  <a:pt x="7565688" y="451017"/>
                  <a:pt x="7472814" y="510183"/>
                </a:cubicBezTo>
                <a:cubicBezTo>
                  <a:pt x="7225150" y="667961"/>
                  <a:pt x="6742366" y="477026"/>
                  <a:pt x="6632471" y="409117"/>
                </a:cubicBezTo>
                <a:cubicBezTo>
                  <a:pt x="6522575" y="341209"/>
                  <a:pt x="6834499" y="200763"/>
                  <a:pt x="6813442" y="102735"/>
                </a:cubicBezTo>
                <a:cubicBezTo>
                  <a:pt x="6808178" y="78228"/>
                  <a:pt x="6792313" y="49216"/>
                  <a:pt x="6768639" y="20016"/>
                </a:cubicBezTo>
                <a:close/>
                <a:moveTo>
                  <a:pt x="5736099" y="0"/>
                </a:moveTo>
                <a:lnTo>
                  <a:pt x="6206675" y="0"/>
                </a:lnTo>
                <a:lnTo>
                  <a:pt x="6146827" y="48704"/>
                </a:lnTo>
                <a:cubicBezTo>
                  <a:pt x="5972638" y="195999"/>
                  <a:pt x="5787498" y="369573"/>
                  <a:pt x="5723338" y="306962"/>
                </a:cubicBezTo>
                <a:cubicBezTo>
                  <a:pt x="5691259" y="275656"/>
                  <a:pt x="5704011" y="162960"/>
                  <a:pt x="5731430" y="22628"/>
                </a:cubicBezTo>
                <a:close/>
                <a:moveTo>
                  <a:pt x="4163144" y="0"/>
                </a:moveTo>
                <a:lnTo>
                  <a:pt x="5274068" y="0"/>
                </a:lnTo>
                <a:lnTo>
                  <a:pt x="5207582" y="105792"/>
                </a:lnTo>
                <a:cubicBezTo>
                  <a:pt x="5061265" y="330309"/>
                  <a:pt x="4915194" y="521233"/>
                  <a:pt x="4798979" y="556671"/>
                </a:cubicBezTo>
                <a:cubicBezTo>
                  <a:pt x="4566550" y="627548"/>
                  <a:pt x="4387281" y="252768"/>
                  <a:pt x="4173378" y="10825"/>
                </a:cubicBezTo>
                <a:close/>
                <a:moveTo>
                  <a:pt x="2315091" y="0"/>
                </a:moveTo>
                <a:lnTo>
                  <a:pt x="3617106" y="0"/>
                </a:lnTo>
                <a:lnTo>
                  <a:pt x="3602691" y="16010"/>
                </a:lnTo>
                <a:cubicBezTo>
                  <a:pt x="3428080" y="224079"/>
                  <a:pt x="3275588" y="535778"/>
                  <a:pt x="3127630" y="575274"/>
                </a:cubicBezTo>
                <a:cubicBezTo>
                  <a:pt x="2890897" y="638466"/>
                  <a:pt x="2735273" y="144674"/>
                  <a:pt x="2524281" y="213739"/>
                </a:cubicBezTo>
                <a:cubicBezTo>
                  <a:pt x="2313290" y="282805"/>
                  <a:pt x="2262150" y="1081057"/>
                  <a:pt x="2249239" y="939361"/>
                </a:cubicBezTo>
                <a:cubicBezTo>
                  <a:pt x="2229555" y="862861"/>
                  <a:pt x="2265446" y="518577"/>
                  <a:pt x="2298849" y="174268"/>
                </a:cubicBezTo>
                <a:close/>
                <a:moveTo>
                  <a:pt x="1757381" y="0"/>
                </a:moveTo>
                <a:lnTo>
                  <a:pt x="2018536" y="0"/>
                </a:lnTo>
                <a:lnTo>
                  <a:pt x="2009103" y="18109"/>
                </a:lnTo>
                <a:cubicBezTo>
                  <a:pt x="1979861" y="70346"/>
                  <a:pt x="1951835" y="107626"/>
                  <a:pt x="1926551" y="118737"/>
                </a:cubicBezTo>
                <a:cubicBezTo>
                  <a:pt x="1869019" y="121558"/>
                  <a:pt x="1822681" y="81559"/>
                  <a:pt x="1778009" y="27046"/>
                </a:cubicBezTo>
                <a:close/>
                <a:moveTo>
                  <a:pt x="0" y="0"/>
                </a:moveTo>
                <a:lnTo>
                  <a:pt x="1712808" y="0"/>
                </a:lnTo>
                <a:lnTo>
                  <a:pt x="1726207" y="17153"/>
                </a:lnTo>
                <a:cubicBezTo>
                  <a:pt x="1800118" y="110720"/>
                  <a:pt x="1874201" y="192946"/>
                  <a:pt x="1941014" y="166029"/>
                </a:cubicBezTo>
                <a:cubicBezTo>
                  <a:pt x="1974420" y="152570"/>
                  <a:pt x="2011297" y="94023"/>
                  <a:pt x="2048608" y="15965"/>
                </a:cubicBezTo>
                <a:lnTo>
                  <a:pt x="2055553" y="0"/>
                </a:lnTo>
                <a:lnTo>
                  <a:pt x="2277942" y="0"/>
                </a:lnTo>
                <a:lnTo>
                  <a:pt x="2275852" y="21887"/>
                </a:lnTo>
                <a:cubicBezTo>
                  <a:pt x="2234972" y="447387"/>
                  <a:pt x="2184963" y="964593"/>
                  <a:pt x="2243389" y="1007761"/>
                </a:cubicBezTo>
                <a:cubicBezTo>
                  <a:pt x="2316064" y="1052297"/>
                  <a:pt x="2353801" y="255499"/>
                  <a:pt x="2544525" y="247903"/>
                </a:cubicBezTo>
                <a:cubicBezTo>
                  <a:pt x="2735249" y="240306"/>
                  <a:pt x="2919422" y="676916"/>
                  <a:pt x="3142528" y="613380"/>
                </a:cubicBezTo>
                <a:cubicBezTo>
                  <a:pt x="3295913" y="569699"/>
                  <a:pt x="3457041" y="235379"/>
                  <a:pt x="3633115" y="29162"/>
                </a:cubicBezTo>
                <a:lnTo>
                  <a:pt x="3659870" y="0"/>
                </a:lnTo>
                <a:lnTo>
                  <a:pt x="4104805" y="0"/>
                </a:lnTo>
                <a:lnTo>
                  <a:pt x="4154320" y="54312"/>
                </a:lnTo>
                <a:cubicBezTo>
                  <a:pt x="4360417" y="292570"/>
                  <a:pt x="4581444" y="663916"/>
                  <a:pt x="4810749" y="585072"/>
                </a:cubicBezTo>
                <a:cubicBezTo>
                  <a:pt x="4935825" y="542066"/>
                  <a:pt x="5084430" y="357755"/>
                  <a:pt x="5229051" y="141900"/>
                </a:cubicBezTo>
                <a:lnTo>
                  <a:pt x="5319866" y="0"/>
                </a:lnTo>
                <a:lnTo>
                  <a:pt x="5703665" y="0"/>
                </a:lnTo>
                <a:lnTo>
                  <a:pt x="5695202" y="41256"/>
                </a:lnTo>
                <a:cubicBezTo>
                  <a:pt x="5667717" y="183831"/>
                  <a:pt x="5655958" y="298399"/>
                  <a:pt x="5689353" y="327264"/>
                </a:cubicBezTo>
                <a:cubicBezTo>
                  <a:pt x="5796219" y="419632"/>
                  <a:pt x="5980702" y="245350"/>
                  <a:pt x="6108930" y="136761"/>
                </a:cubicBezTo>
                <a:cubicBezTo>
                  <a:pt x="6140987" y="109614"/>
                  <a:pt x="6172960" y="79819"/>
                  <a:pt x="6204937" y="50719"/>
                </a:cubicBezTo>
                <a:lnTo>
                  <a:pt x="6264428" y="0"/>
                </a:lnTo>
                <a:lnTo>
                  <a:pt x="6695208" y="0"/>
                </a:lnTo>
                <a:lnTo>
                  <a:pt x="6741130" y="47191"/>
                </a:lnTo>
                <a:cubicBezTo>
                  <a:pt x="6757373" y="69696"/>
                  <a:pt x="6768056" y="92328"/>
                  <a:pt x="6771315" y="113240"/>
                </a:cubicBezTo>
                <a:cubicBezTo>
                  <a:pt x="6784348" y="196892"/>
                  <a:pt x="6506625" y="319342"/>
                  <a:pt x="6573445" y="399747"/>
                </a:cubicBezTo>
                <a:cubicBezTo>
                  <a:pt x="6640265" y="480151"/>
                  <a:pt x="7043505" y="595813"/>
                  <a:pt x="7172238" y="595668"/>
                </a:cubicBezTo>
                <a:cubicBezTo>
                  <a:pt x="7300972" y="595523"/>
                  <a:pt x="7428952" y="628803"/>
                  <a:pt x="7588445" y="446197"/>
                </a:cubicBezTo>
                <a:cubicBezTo>
                  <a:pt x="7648255" y="377720"/>
                  <a:pt x="7720289" y="235914"/>
                  <a:pt x="7794080" y="82268"/>
                </a:cubicBezTo>
                <a:lnTo>
                  <a:pt x="7833269" y="0"/>
                </a:lnTo>
                <a:lnTo>
                  <a:pt x="8318038" y="0"/>
                </a:lnTo>
                <a:lnTo>
                  <a:pt x="8328134" y="24210"/>
                </a:lnTo>
                <a:cubicBezTo>
                  <a:pt x="8346718" y="61863"/>
                  <a:pt x="8369120" y="86404"/>
                  <a:pt x="8397457" y="89184"/>
                </a:cubicBezTo>
                <a:cubicBezTo>
                  <a:pt x="8435240" y="92890"/>
                  <a:pt x="8475952" y="67524"/>
                  <a:pt x="8517703" y="26595"/>
                </a:cubicBezTo>
                <a:lnTo>
                  <a:pt x="8541240" y="0"/>
                </a:lnTo>
                <a:lnTo>
                  <a:pt x="10055321" y="0"/>
                </a:lnTo>
                <a:lnTo>
                  <a:pt x="10093390" y="71724"/>
                </a:lnTo>
                <a:cubicBezTo>
                  <a:pt x="10218629" y="311291"/>
                  <a:pt x="10340858" y="548684"/>
                  <a:pt x="10436774" y="608747"/>
                </a:cubicBezTo>
                <a:cubicBezTo>
                  <a:pt x="10628606" y="728871"/>
                  <a:pt x="10524803" y="191955"/>
                  <a:pt x="10677537" y="140702"/>
                </a:cubicBezTo>
                <a:cubicBezTo>
                  <a:pt x="10830270" y="89449"/>
                  <a:pt x="11147029" y="363002"/>
                  <a:pt x="11353177" y="301229"/>
                </a:cubicBezTo>
                <a:cubicBezTo>
                  <a:pt x="11456251" y="270343"/>
                  <a:pt x="11561970" y="151734"/>
                  <a:pt x="11659217" y="33755"/>
                </a:cubicBezTo>
                <a:lnTo>
                  <a:pt x="11686836" y="0"/>
                </a:lnTo>
                <a:lnTo>
                  <a:pt x="12192000" y="0"/>
                </a:lnTo>
                <a:lnTo>
                  <a:pt x="12192000" y="3429000"/>
                </a:lnTo>
                <a:lnTo>
                  <a:pt x="0" y="3429000"/>
                </a:lnTo>
                <a:close/>
              </a:path>
            </a:pathLst>
          </a:custGeom>
          <a:solidFill>
            <a:schemeClr val="bg2"/>
          </a:solidFill>
        </p:spPr>
        <p:txBody>
          <a:bodyPr wrap="square" tIns="720000" rIns="0" bIns="46800" anchor="t" anchorCtr="1">
            <a:noAutofit/>
          </a:bodyPr>
          <a:lstStyle>
            <a:lvl1pPr marL="2160000" indent="0" algn="ctr">
              <a:buNone/>
              <a:defRPr>
                <a:solidFill>
                  <a:schemeClr val="tx1"/>
                </a:solidFill>
              </a:defRPr>
            </a:lvl1pPr>
          </a:lstStyle>
          <a:p>
            <a:pPr lvl="0"/>
            <a:r>
              <a:rPr lang="nb-NO"/>
              <a:t>Klikk på ikonet for å legge til bilde</a:t>
            </a:r>
          </a:p>
        </p:txBody>
      </p:sp>
      <p:sp>
        <p:nvSpPr>
          <p:cNvPr id="14" name="Friform 13">
            <a:extLst>
              <a:ext uri="{FF2B5EF4-FFF2-40B4-BE49-F238E27FC236}">
                <a16:creationId xmlns:a16="http://schemas.microsoft.com/office/drawing/2014/main" id="{AD3C2B84-57C7-3B49-9BD5-200220E06CBA}"/>
              </a:ext>
            </a:extLst>
          </p:cNvPr>
          <p:cNvSpPr/>
          <p:nvPr userDrawn="1"/>
        </p:nvSpPr>
        <p:spPr>
          <a:xfrm rot="281918">
            <a:off x="-83454" y="2598048"/>
            <a:ext cx="12345572" cy="1188178"/>
          </a:xfrm>
          <a:custGeom>
            <a:avLst/>
            <a:gdLst>
              <a:gd name="connsiteX0" fmla="*/ 6578081 w 12345572"/>
              <a:gd name="connsiteY0" fmla="*/ 655375 h 1188178"/>
              <a:gd name="connsiteX1" fmla="*/ 6772015 w 12345572"/>
              <a:gd name="connsiteY1" fmla="*/ 710930 h 1188178"/>
              <a:gd name="connsiteX2" fmla="*/ 6855569 w 12345572"/>
              <a:gd name="connsiteY2" fmla="*/ 775632 h 1188178"/>
              <a:gd name="connsiteX3" fmla="*/ 6803296 w 12345572"/>
              <a:gd name="connsiteY3" fmla="*/ 779928 h 1188178"/>
              <a:gd name="connsiteX4" fmla="*/ 6776374 w 12345572"/>
              <a:gd name="connsiteY4" fmla="*/ 756457 h 1188178"/>
              <a:gd name="connsiteX5" fmla="*/ 6587751 w 12345572"/>
              <a:gd name="connsiteY5" fmla="*/ 687613 h 1188178"/>
              <a:gd name="connsiteX6" fmla="*/ 6399949 w 12345572"/>
              <a:gd name="connsiteY6" fmla="*/ 774301 h 1188178"/>
              <a:gd name="connsiteX7" fmla="*/ 6357935 w 12345572"/>
              <a:gd name="connsiteY7" fmla="*/ 816533 h 1188178"/>
              <a:gd name="connsiteX8" fmla="*/ 6299958 w 12345572"/>
              <a:gd name="connsiteY8" fmla="*/ 821298 h 1188178"/>
              <a:gd name="connsiteX9" fmla="*/ 6347856 w 12345572"/>
              <a:gd name="connsiteY9" fmla="*/ 775306 h 1188178"/>
              <a:gd name="connsiteX10" fmla="*/ 6510413 w 12345572"/>
              <a:gd name="connsiteY10" fmla="*/ 664684 h 1188178"/>
              <a:gd name="connsiteX11" fmla="*/ 6578081 w 12345572"/>
              <a:gd name="connsiteY11" fmla="*/ 655375 h 1188178"/>
              <a:gd name="connsiteX12" fmla="*/ 3979011 w 12345572"/>
              <a:gd name="connsiteY12" fmla="*/ 832570 h 1188178"/>
              <a:gd name="connsiteX13" fmla="*/ 4040578 w 12345572"/>
              <a:gd name="connsiteY13" fmla="*/ 833508 h 1188178"/>
              <a:gd name="connsiteX14" fmla="*/ 4224179 w 12345572"/>
              <a:gd name="connsiteY14" fmla="*/ 937673 h 1188178"/>
              <a:gd name="connsiteX15" fmla="*/ 4279534 w 12345572"/>
              <a:gd name="connsiteY15" fmla="*/ 987358 h 1188178"/>
              <a:gd name="connsiteX16" fmla="*/ 4221140 w 12345572"/>
              <a:gd name="connsiteY16" fmla="*/ 992158 h 1188178"/>
              <a:gd name="connsiteX17" fmla="*/ 4206852 w 12345572"/>
              <a:gd name="connsiteY17" fmla="*/ 978860 h 1188178"/>
              <a:gd name="connsiteX18" fmla="*/ 3981893 w 12345572"/>
              <a:gd name="connsiteY18" fmla="*/ 870538 h 1188178"/>
              <a:gd name="connsiteX19" fmla="*/ 3789913 w 12345572"/>
              <a:gd name="connsiteY19" fmla="*/ 996414 h 1188178"/>
              <a:gd name="connsiteX20" fmla="*/ 3764038 w 12345572"/>
              <a:gd name="connsiteY20" fmla="*/ 1029728 h 1188178"/>
              <a:gd name="connsiteX21" fmla="*/ 3721545 w 12345572"/>
              <a:gd name="connsiteY21" fmla="*/ 1033220 h 1188178"/>
              <a:gd name="connsiteX22" fmla="*/ 3762659 w 12345572"/>
              <a:gd name="connsiteY22" fmla="*/ 979251 h 1188178"/>
              <a:gd name="connsiteX23" fmla="*/ 3979011 w 12345572"/>
              <a:gd name="connsiteY23" fmla="*/ 832570 h 1188178"/>
              <a:gd name="connsiteX24" fmla="*/ 12037268 w 12345572"/>
              <a:gd name="connsiteY24" fmla="*/ 52753 h 1188178"/>
              <a:gd name="connsiteX25" fmla="*/ 12272043 w 12345572"/>
              <a:gd name="connsiteY25" fmla="*/ 228842 h 1188178"/>
              <a:gd name="connsiteX26" fmla="*/ 12345572 w 12345572"/>
              <a:gd name="connsiteY26" fmla="*/ 324403 h 1188178"/>
              <a:gd name="connsiteX27" fmla="*/ 12298662 w 12345572"/>
              <a:gd name="connsiteY27" fmla="*/ 328259 h 1188178"/>
              <a:gd name="connsiteX28" fmla="*/ 12261940 w 12345572"/>
              <a:gd name="connsiteY28" fmla="*/ 284474 h 1188178"/>
              <a:gd name="connsiteX29" fmla="*/ 11978253 w 12345572"/>
              <a:gd name="connsiteY29" fmla="*/ 116362 h 1188178"/>
              <a:gd name="connsiteX30" fmla="*/ 11809314 w 12345572"/>
              <a:gd name="connsiteY30" fmla="*/ 307550 h 1188178"/>
              <a:gd name="connsiteX31" fmla="*/ 11764769 w 12345572"/>
              <a:gd name="connsiteY31" fmla="*/ 372140 h 1188178"/>
              <a:gd name="connsiteX32" fmla="*/ 11715784 w 12345572"/>
              <a:gd name="connsiteY32" fmla="*/ 376166 h 1188178"/>
              <a:gd name="connsiteX33" fmla="*/ 11756626 w 12345572"/>
              <a:gd name="connsiteY33" fmla="*/ 317299 h 1188178"/>
              <a:gd name="connsiteX34" fmla="*/ 12037268 w 12345572"/>
              <a:gd name="connsiteY34" fmla="*/ 52753 h 1188178"/>
              <a:gd name="connsiteX35" fmla="*/ 9684327 w 12345572"/>
              <a:gd name="connsiteY35" fmla="*/ 645 h 1188178"/>
              <a:gd name="connsiteX36" fmla="*/ 9804613 w 12345572"/>
              <a:gd name="connsiteY36" fmla="*/ 28218 h 1188178"/>
              <a:gd name="connsiteX37" fmla="*/ 10102024 w 12345572"/>
              <a:gd name="connsiteY37" fmla="*/ 374727 h 1188178"/>
              <a:gd name="connsiteX38" fmla="*/ 10185349 w 12345572"/>
              <a:gd name="connsiteY38" fmla="*/ 501954 h 1188178"/>
              <a:gd name="connsiteX39" fmla="*/ 10148812 w 12345572"/>
              <a:gd name="connsiteY39" fmla="*/ 504957 h 1188178"/>
              <a:gd name="connsiteX40" fmla="*/ 10079710 w 12345572"/>
              <a:gd name="connsiteY40" fmla="*/ 397140 h 1188178"/>
              <a:gd name="connsiteX41" fmla="*/ 9782757 w 12345572"/>
              <a:gd name="connsiteY41" fmla="*/ 47578 h 1188178"/>
              <a:gd name="connsiteX42" fmla="*/ 9215510 w 12345572"/>
              <a:gd name="connsiteY42" fmla="*/ 357140 h 1188178"/>
              <a:gd name="connsiteX43" fmla="*/ 8930893 w 12345572"/>
              <a:gd name="connsiteY43" fmla="*/ 198968 h 1188178"/>
              <a:gd name="connsiteX44" fmla="*/ 8671074 w 12345572"/>
              <a:gd name="connsiteY44" fmla="*/ 573960 h 1188178"/>
              <a:gd name="connsiteX45" fmla="*/ 8629245 w 12345572"/>
              <a:gd name="connsiteY45" fmla="*/ 629852 h 1188178"/>
              <a:gd name="connsiteX46" fmla="*/ 8590248 w 12345572"/>
              <a:gd name="connsiteY46" fmla="*/ 633057 h 1188178"/>
              <a:gd name="connsiteX47" fmla="*/ 8607701 w 12345572"/>
              <a:gd name="connsiteY47" fmla="*/ 614212 h 1188178"/>
              <a:gd name="connsiteX48" fmla="*/ 8927725 w 12345572"/>
              <a:gd name="connsiteY48" fmla="*/ 173006 h 1188178"/>
              <a:gd name="connsiteX49" fmla="*/ 9253069 w 12345572"/>
              <a:gd name="connsiteY49" fmla="*/ 306289 h 1188178"/>
              <a:gd name="connsiteX50" fmla="*/ 9684327 w 12345572"/>
              <a:gd name="connsiteY50" fmla="*/ 645 h 1188178"/>
              <a:gd name="connsiteX51" fmla="*/ 8196783 w 12345572"/>
              <a:gd name="connsiteY51" fmla="*/ 112188 h 1188178"/>
              <a:gd name="connsiteX52" fmla="*/ 8440868 w 12345572"/>
              <a:gd name="connsiteY52" fmla="*/ 618529 h 1188178"/>
              <a:gd name="connsiteX53" fmla="*/ 8457052 w 12345572"/>
              <a:gd name="connsiteY53" fmla="*/ 644004 h 1188178"/>
              <a:gd name="connsiteX54" fmla="*/ 8416519 w 12345572"/>
              <a:gd name="connsiteY54" fmla="*/ 647336 h 1188178"/>
              <a:gd name="connsiteX55" fmla="*/ 8404087 w 12345572"/>
              <a:gd name="connsiteY55" fmla="*/ 623287 h 1188178"/>
              <a:gd name="connsiteX56" fmla="*/ 8183629 w 12345572"/>
              <a:gd name="connsiteY56" fmla="*/ 157306 h 1188178"/>
              <a:gd name="connsiteX57" fmla="*/ 7958348 w 12345572"/>
              <a:gd name="connsiteY57" fmla="*/ 604179 h 1188178"/>
              <a:gd name="connsiteX58" fmla="*/ 7926707 w 12345572"/>
              <a:gd name="connsiteY58" fmla="*/ 687594 h 1188178"/>
              <a:gd name="connsiteX59" fmla="*/ 7901900 w 12345572"/>
              <a:gd name="connsiteY59" fmla="*/ 689633 h 1188178"/>
              <a:gd name="connsiteX60" fmla="*/ 7922872 w 12345572"/>
              <a:gd name="connsiteY60" fmla="*/ 636246 h 1188178"/>
              <a:gd name="connsiteX61" fmla="*/ 8169845 w 12345572"/>
              <a:gd name="connsiteY61" fmla="*/ 120730 h 1188178"/>
              <a:gd name="connsiteX62" fmla="*/ 8196783 w 12345572"/>
              <a:gd name="connsiteY62" fmla="*/ 112188 h 1188178"/>
              <a:gd name="connsiteX63" fmla="*/ 2385698 w 12345572"/>
              <a:gd name="connsiteY63" fmla="*/ 524540 h 1188178"/>
              <a:gd name="connsiteX64" fmla="*/ 2399981 w 12345572"/>
              <a:gd name="connsiteY64" fmla="*/ 541354 h 1188178"/>
              <a:gd name="connsiteX65" fmla="*/ 2430892 w 12345572"/>
              <a:gd name="connsiteY65" fmla="*/ 1051727 h 1188178"/>
              <a:gd name="connsiteX66" fmla="*/ 2429935 w 12345572"/>
              <a:gd name="connsiteY66" fmla="*/ 1139379 h 1188178"/>
              <a:gd name="connsiteX67" fmla="*/ 2392893 w 12345572"/>
              <a:gd name="connsiteY67" fmla="*/ 1142423 h 1188178"/>
              <a:gd name="connsiteX68" fmla="*/ 2394350 w 12345572"/>
              <a:gd name="connsiteY68" fmla="*/ 1031992 h 1188178"/>
              <a:gd name="connsiteX69" fmla="*/ 2386288 w 12345572"/>
              <a:gd name="connsiteY69" fmla="*/ 610912 h 1188178"/>
              <a:gd name="connsiteX70" fmla="*/ 2210934 w 12345572"/>
              <a:gd name="connsiteY70" fmla="*/ 1036920 h 1188178"/>
              <a:gd name="connsiteX71" fmla="*/ 2168716 w 12345572"/>
              <a:gd name="connsiteY71" fmla="*/ 1160849 h 1188178"/>
              <a:gd name="connsiteX72" fmla="*/ 2131182 w 12345572"/>
              <a:gd name="connsiteY72" fmla="*/ 1163934 h 1188178"/>
              <a:gd name="connsiteX73" fmla="*/ 2151379 w 12345572"/>
              <a:gd name="connsiteY73" fmla="*/ 1115926 h 1188178"/>
              <a:gd name="connsiteX74" fmla="*/ 2385698 w 12345572"/>
              <a:gd name="connsiteY74" fmla="*/ 524540 h 1188178"/>
              <a:gd name="connsiteX75" fmla="*/ 5847314 w 12345572"/>
              <a:gd name="connsiteY75" fmla="*/ 116089 h 1188178"/>
              <a:gd name="connsiteX76" fmla="*/ 5847503 w 12345572"/>
              <a:gd name="connsiteY76" fmla="*/ 786292 h 1188178"/>
              <a:gd name="connsiteX77" fmla="*/ 5838600 w 12345572"/>
              <a:gd name="connsiteY77" fmla="*/ 859217 h 1188178"/>
              <a:gd name="connsiteX78" fmla="*/ 5806285 w 12345572"/>
              <a:gd name="connsiteY78" fmla="*/ 861873 h 1188178"/>
              <a:gd name="connsiteX79" fmla="*/ 5812985 w 12345572"/>
              <a:gd name="connsiteY79" fmla="*/ 806455 h 1188178"/>
              <a:gd name="connsiteX80" fmla="*/ 5838125 w 12345572"/>
              <a:gd name="connsiteY80" fmla="*/ 157306 h 1188178"/>
              <a:gd name="connsiteX81" fmla="*/ 5469394 w 12345572"/>
              <a:gd name="connsiteY81" fmla="*/ 801367 h 1188178"/>
              <a:gd name="connsiteX82" fmla="*/ 5420528 w 12345572"/>
              <a:gd name="connsiteY82" fmla="*/ 893579 h 1188178"/>
              <a:gd name="connsiteX83" fmla="*/ 5374970 w 12345572"/>
              <a:gd name="connsiteY83" fmla="*/ 897324 h 1188178"/>
              <a:gd name="connsiteX84" fmla="*/ 5447327 w 12345572"/>
              <a:gd name="connsiteY84" fmla="*/ 758026 h 1188178"/>
              <a:gd name="connsiteX85" fmla="*/ 5847314 w 12345572"/>
              <a:gd name="connsiteY85" fmla="*/ 116089 h 1188178"/>
              <a:gd name="connsiteX86" fmla="*/ 910894 w 12345572"/>
              <a:gd name="connsiteY86" fmla="*/ 362554 h 1188178"/>
              <a:gd name="connsiteX87" fmla="*/ 1060362 w 12345572"/>
              <a:gd name="connsiteY87" fmla="*/ 427167 h 1188178"/>
              <a:gd name="connsiteX88" fmla="*/ 1261621 w 12345572"/>
              <a:gd name="connsiteY88" fmla="*/ 1131074 h 1188178"/>
              <a:gd name="connsiteX89" fmla="*/ 1622741 w 12345572"/>
              <a:gd name="connsiteY89" fmla="*/ 961978 h 1188178"/>
              <a:gd name="connsiteX90" fmla="*/ 1847861 w 12345572"/>
              <a:gd name="connsiteY90" fmla="*/ 1148338 h 1188178"/>
              <a:gd name="connsiteX91" fmla="*/ 1880492 w 12345572"/>
              <a:gd name="connsiteY91" fmla="*/ 1184538 h 1188178"/>
              <a:gd name="connsiteX92" fmla="*/ 1836206 w 12345572"/>
              <a:gd name="connsiteY92" fmla="*/ 1188178 h 1188178"/>
              <a:gd name="connsiteX93" fmla="*/ 1783620 w 12345572"/>
              <a:gd name="connsiteY93" fmla="*/ 1131180 h 1188178"/>
              <a:gd name="connsiteX94" fmla="*/ 1613688 w 12345572"/>
              <a:gd name="connsiteY94" fmla="*/ 998509 h 1188178"/>
              <a:gd name="connsiteX95" fmla="*/ 1261803 w 12345572"/>
              <a:gd name="connsiteY95" fmla="*/ 1172381 h 1188178"/>
              <a:gd name="connsiteX96" fmla="*/ 1097029 w 12345572"/>
              <a:gd name="connsiteY96" fmla="*/ 743341 h 1188178"/>
              <a:gd name="connsiteX97" fmla="*/ 900365 w 12345572"/>
              <a:gd name="connsiteY97" fmla="*/ 404194 h 1188178"/>
              <a:gd name="connsiteX98" fmla="*/ 95693 w 12345572"/>
              <a:gd name="connsiteY98" fmla="*/ 971122 h 1188178"/>
              <a:gd name="connsiteX99" fmla="*/ 86503 w 12345572"/>
              <a:gd name="connsiteY99" fmla="*/ 942826 h 1188178"/>
              <a:gd name="connsiteX100" fmla="*/ 699697 w 12345572"/>
              <a:gd name="connsiteY100" fmla="*/ 472069 h 1188178"/>
              <a:gd name="connsiteX101" fmla="*/ 910894 w 12345572"/>
              <a:gd name="connsiteY101" fmla="*/ 362554 h 118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345572" h="1188178">
                <a:moveTo>
                  <a:pt x="6578081" y="655375"/>
                </a:moveTo>
                <a:cubicBezTo>
                  <a:pt x="6646169" y="654550"/>
                  <a:pt x="6714340" y="677650"/>
                  <a:pt x="6772015" y="710930"/>
                </a:cubicBezTo>
                <a:lnTo>
                  <a:pt x="6855569" y="775632"/>
                </a:lnTo>
                <a:lnTo>
                  <a:pt x="6803296" y="779928"/>
                </a:lnTo>
                <a:lnTo>
                  <a:pt x="6776374" y="756457"/>
                </a:lnTo>
                <a:cubicBezTo>
                  <a:pt x="6722214" y="719953"/>
                  <a:pt x="6653976" y="692511"/>
                  <a:pt x="6587751" y="687613"/>
                </a:cubicBezTo>
                <a:cubicBezTo>
                  <a:pt x="6521525" y="682715"/>
                  <a:pt x="6459891" y="720475"/>
                  <a:pt x="6399949" y="774301"/>
                </a:cubicBezTo>
                <a:lnTo>
                  <a:pt x="6357935" y="816533"/>
                </a:lnTo>
                <a:lnTo>
                  <a:pt x="6299958" y="821298"/>
                </a:lnTo>
                <a:lnTo>
                  <a:pt x="6347856" y="775306"/>
                </a:lnTo>
                <a:cubicBezTo>
                  <a:pt x="6409310" y="719570"/>
                  <a:pt x="6465842" y="676886"/>
                  <a:pt x="6510413" y="664684"/>
                </a:cubicBezTo>
                <a:cubicBezTo>
                  <a:pt x="6532699" y="658583"/>
                  <a:pt x="6555385" y="655650"/>
                  <a:pt x="6578081" y="655375"/>
                </a:cubicBezTo>
                <a:close/>
                <a:moveTo>
                  <a:pt x="3979011" y="832570"/>
                </a:moveTo>
                <a:cubicBezTo>
                  <a:pt x="3998971" y="829878"/>
                  <a:pt x="4019477" y="830066"/>
                  <a:pt x="4040578" y="833508"/>
                </a:cubicBezTo>
                <a:cubicBezTo>
                  <a:pt x="4103882" y="850657"/>
                  <a:pt x="4164874" y="888419"/>
                  <a:pt x="4224179" y="937673"/>
                </a:cubicBezTo>
                <a:lnTo>
                  <a:pt x="4279534" y="987358"/>
                </a:lnTo>
                <a:lnTo>
                  <a:pt x="4221140" y="992158"/>
                </a:lnTo>
                <a:lnTo>
                  <a:pt x="4206852" y="978860"/>
                </a:lnTo>
                <a:cubicBezTo>
                  <a:pt x="4126931" y="909085"/>
                  <a:pt x="4051072" y="863669"/>
                  <a:pt x="3981893" y="870538"/>
                </a:cubicBezTo>
                <a:cubicBezTo>
                  <a:pt x="3912714" y="877407"/>
                  <a:pt x="3849386" y="926045"/>
                  <a:pt x="3789913" y="996414"/>
                </a:cubicBezTo>
                <a:lnTo>
                  <a:pt x="3764038" y="1029728"/>
                </a:lnTo>
                <a:lnTo>
                  <a:pt x="3721545" y="1033220"/>
                </a:lnTo>
                <a:lnTo>
                  <a:pt x="3762659" y="979251"/>
                </a:lnTo>
                <a:cubicBezTo>
                  <a:pt x="3828087" y="900192"/>
                  <a:pt x="3899174" y="843338"/>
                  <a:pt x="3979011" y="832570"/>
                </a:cubicBezTo>
                <a:close/>
                <a:moveTo>
                  <a:pt x="12037268" y="52753"/>
                </a:moveTo>
                <a:cubicBezTo>
                  <a:pt x="12105176" y="52625"/>
                  <a:pt x="12190251" y="130016"/>
                  <a:pt x="12272043" y="228842"/>
                </a:cubicBezTo>
                <a:lnTo>
                  <a:pt x="12345572" y="324403"/>
                </a:lnTo>
                <a:lnTo>
                  <a:pt x="12298662" y="328259"/>
                </a:lnTo>
                <a:lnTo>
                  <a:pt x="12261940" y="284474"/>
                </a:lnTo>
                <a:cubicBezTo>
                  <a:pt x="12169704" y="174132"/>
                  <a:pt x="12111509" y="48488"/>
                  <a:pt x="11978253" y="116362"/>
                </a:cubicBezTo>
                <a:cubicBezTo>
                  <a:pt x="11928282" y="141815"/>
                  <a:pt x="11871428" y="218055"/>
                  <a:pt x="11809314" y="307550"/>
                </a:cubicBezTo>
                <a:lnTo>
                  <a:pt x="11764769" y="372140"/>
                </a:lnTo>
                <a:lnTo>
                  <a:pt x="11715784" y="376166"/>
                </a:lnTo>
                <a:lnTo>
                  <a:pt x="11756626" y="317299"/>
                </a:lnTo>
                <a:cubicBezTo>
                  <a:pt x="11851970" y="179933"/>
                  <a:pt x="11946725" y="52924"/>
                  <a:pt x="12037268" y="52753"/>
                </a:cubicBezTo>
                <a:close/>
                <a:moveTo>
                  <a:pt x="9684327" y="645"/>
                </a:moveTo>
                <a:cubicBezTo>
                  <a:pt x="9723472" y="-2439"/>
                  <a:pt x="9763648" y="5334"/>
                  <a:pt x="9804613" y="28218"/>
                </a:cubicBezTo>
                <a:cubicBezTo>
                  <a:pt x="9886544" y="73985"/>
                  <a:pt x="9993083" y="213211"/>
                  <a:pt x="10102024" y="374727"/>
                </a:cubicBezTo>
                <a:lnTo>
                  <a:pt x="10185349" y="501954"/>
                </a:lnTo>
                <a:lnTo>
                  <a:pt x="10148812" y="504957"/>
                </a:lnTo>
                <a:lnTo>
                  <a:pt x="10079710" y="397140"/>
                </a:lnTo>
                <a:cubicBezTo>
                  <a:pt x="9971947" y="233137"/>
                  <a:pt x="9867680" y="92336"/>
                  <a:pt x="9782757" y="47578"/>
                </a:cubicBezTo>
                <a:cubicBezTo>
                  <a:pt x="9556297" y="-71777"/>
                  <a:pt x="9357487" y="331908"/>
                  <a:pt x="9215510" y="357140"/>
                </a:cubicBezTo>
                <a:cubicBezTo>
                  <a:pt x="9073533" y="382372"/>
                  <a:pt x="9050270" y="138075"/>
                  <a:pt x="8930893" y="198968"/>
                </a:cubicBezTo>
                <a:cubicBezTo>
                  <a:pt x="8856282" y="237027"/>
                  <a:pt x="8765637" y="432953"/>
                  <a:pt x="8671074" y="573960"/>
                </a:cubicBezTo>
                <a:lnTo>
                  <a:pt x="8629245" y="629852"/>
                </a:lnTo>
                <a:lnTo>
                  <a:pt x="8590248" y="633057"/>
                </a:lnTo>
                <a:lnTo>
                  <a:pt x="8607701" y="614212"/>
                </a:lnTo>
                <a:cubicBezTo>
                  <a:pt x="8714884" y="487165"/>
                  <a:pt x="8834346" y="219863"/>
                  <a:pt x="8927725" y="173006"/>
                </a:cubicBezTo>
                <a:cubicBezTo>
                  <a:pt x="9052231" y="110530"/>
                  <a:pt x="9116019" y="398659"/>
                  <a:pt x="9253069" y="306289"/>
                </a:cubicBezTo>
                <a:cubicBezTo>
                  <a:pt x="9364423" y="231238"/>
                  <a:pt x="9514699" y="14006"/>
                  <a:pt x="9684327" y="645"/>
                </a:cubicBezTo>
                <a:close/>
                <a:moveTo>
                  <a:pt x="8196783" y="112188"/>
                </a:moveTo>
                <a:cubicBezTo>
                  <a:pt x="8300705" y="109603"/>
                  <a:pt x="8360484" y="470061"/>
                  <a:pt x="8440868" y="618529"/>
                </a:cubicBezTo>
                <a:lnTo>
                  <a:pt x="8457052" y="644004"/>
                </a:lnTo>
                <a:lnTo>
                  <a:pt x="8416519" y="647336"/>
                </a:lnTo>
                <a:lnTo>
                  <a:pt x="8404087" y="623287"/>
                </a:lnTo>
                <a:cubicBezTo>
                  <a:pt x="8324320" y="447501"/>
                  <a:pt x="8280760" y="104546"/>
                  <a:pt x="8183629" y="157306"/>
                </a:cubicBezTo>
                <a:cubicBezTo>
                  <a:pt x="8118875" y="192480"/>
                  <a:pt x="8039518" y="390535"/>
                  <a:pt x="7958348" y="604179"/>
                </a:cubicBezTo>
                <a:lnTo>
                  <a:pt x="7926707" y="687594"/>
                </a:lnTo>
                <a:lnTo>
                  <a:pt x="7901900" y="689633"/>
                </a:lnTo>
                <a:lnTo>
                  <a:pt x="7922872" y="636246"/>
                </a:lnTo>
                <a:cubicBezTo>
                  <a:pt x="8014424" y="395344"/>
                  <a:pt x="8095359" y="165454"/>
                  <a:pt x="8169845" y="120730"/>
                </a:cubicBezTo>
                <a:cubicBezTo>
                  <a:pt x="8179156" y="115139"/>
                  <a:pt x="8188122" y="112403"/>
                  <a:pt x="8196783" y="112188"/>
                </a:cubicBezTo>
                <a:close/>
                <a:moveTo>
                  <a:pt x="2385698" y="524540"/>
                </a:moveTo>
                <a:cubicBezTo>
                  <a:pt x="2390736" y="526650"/>
                  <a:pt x="2395504" y="532115"/>
                  <a:pt x="2399981" y="541354"/>
                </a:cubicBezTo>
                <a:cubicBezTo>
                  <a:pt x="2426842" y="596789"/>
                  <a:pt x="2432092" y="805110"/>
                  <a:pt x="2430892" y="1051727"/>
                </a:cubicBezTo>
                <a:lnTo>
                  <a:pt x="2429935" y="1139379"/>
                </a:lnTo>
                <a:lnTo>
                  <a:pt x="2392893" y="1142423"/>
                </a:lnTo>
                <a:lnTo>
                  <a:pt x="2394350" y="1031992"/>
                </a:lnTo>
                <a:cubicBezTo>
                  <a:pt x="2396781" y="830364"/>
                  <a:pt x="2397045" y="666110"/>
                  <a:pt x="2386288" y="610912"/>
                </a:cubicBezTo>
                <a:cubicBezTo>
                  <a:pt x="2347714" y="526106"/>
                  <a:pt x="2284419" y="802173"/>
                  <a:pt x="2210934" y="1036920"/>
                </a:cubicBezTo>
                <a:lnTo>
                  <a:pt x="2168716" y="1160849"/>
                </a:lnTo>
                <a:lnTo>
                  <a:pt x="2131182" y="1163934"/>
                </a:lnTo>
                <a:lnTo>
                  <a:pt x="2151379" y="1115926"/>
                </a:lnTo>
                <a:cubicBezTo>
                  <a:pt x="2242271" y="884177"/>
                  <a:pt x="2330282" y="501339"/>
                  <a:pt x="2385698" y="524540"/>
                </a:cubicBezTo>
                <a:close/>
                <a:moveTo>
                  <a:pt x="5847314" y="116089"/>
                </a:moveTo>
                <a:cubicBezTo>
                  <a:pt x="5955364" y="110711"/>
                  <a:pt x="5886994" y="483569"/>
                  <a:pt x="5847503" y="786292"/>
                </a:cubicBezTo>
                <a:lnTo>
                  <a:pt x="5838600" y="859217"/>
                </a:lnTo>
                <a:lnTo>
                  <a:pt x="5806285" y="861873"/>
                </a:lnTo>
                <a:lnTo>
                  <a:pt x="5812985" y="806455"/>
                </a:lnTo>
                <a:cubicBezTo>
                  <a:pt x="5853147" y="499190"/>
                  <a:pt x="5927139" y="123044"/>
                  <a:pt x="5838125" y="157306"/>
                </a:cubicBezTo>
                <a:cubicBezTo>
                  <a:pt x="5766914" y="184716"/>
                  <a:pt x="5629441" y="487616"/>
                  <a:pt x="5469394" y="801367"/>
                </a:cubicBezTo>
                <a:lnTo>
                  <a:pt x="5420528" y="893579"/>
                </a:lnTo>
                <a:lnTo>
                  <a:pt x="5374970" y="897324"/>
                </a:lnTo>
                <a:lnTo>
                  <a:pt x="5447327" y="758026"/>
                </a:lnTo>
                <a:cubicBezTo>
                  <a:pt x="5612116" y="432273"/>
                  <a:pt x="5760875" y="120392"/>
                  <a:pt x="5847314" y="116089"/>
                </a:cubicBezTo>
                <a:close/>
                <a:moveTo>
                  <a:pt x="910894" y="362554"/>
                </a:moveTo>
                <a:cubicBezTo>
                  <a:pt x="970770" y="350617"/>
                  <a:pt x="1020359" y="367700"/>
                  <a:pt x="1060362" y="427167"/>
                </a:cubicBezTo>
                <a:cubicBezTo>
                  <a:pt x="1122171" y="596142"/>
                  <a:pt x="1171682" y="1082124"/>
                  <a:pt x="1261621" y="1131074"/>
                </a:cubicBezTo>
                <a:cubicBezTo>
                  <a:pt x="1392503" y="1125433"/>
                  <a:pt x="1493201" y="934546"/>
                  <a:pt x="1622741" y="961978"/>
                </a:cubicBezTo>
                <a:cubicBezTo>
                  <a:pt x="1712532" y="987067"/>
                  <a:pt x="1781903" y="1072093"/>
                  <a:pt x="1847861" y="1148338"/>
                </a:cubicBezTo>
                <a:lnTo>
                  <a:pt x="1880492" y="1184538"/>
                </a:lnTo>
                <a:lnTo>
                  <a:pt x="1836206" y="1188178"/>
                </a:lnTo>
                <a:lnTo>
                  <a:pt x="1783620" y="1131180"/>
                </a:lnTo>
                <a:cubicBezTo>
                  <a:pt x="1723064" y="1066078"/>
                  <a:pt x="1664250" y="1008233"/>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ubicBezTo>
                  <a:pt x="780852" y="415450"/>
                  <a:pt x="851017" y="374491"/>
                  <a:pt x="910894" y="3625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6" name="Plassholder for tekst 2">
            <a:extLst>
              <a:ext uri="{FF2B5EF4-FFF2-40B4-BE49-F238E27FC236}">
                <a16:creationId xmlns:a16="http://schemas.microsoft.com/office/drawing/2014/main" id="{CEEEC88D-CA58-E842-BEF3-8726EE023DFD}"/>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898490739"/>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ppsummering">
    <p:bg>
      <p:bgRef idx="1001">
        <a:schemeClr val="bg1"/>
      </p:bgRef>
    </p:bg>
    <p:spTree>
      <p:nvGrpSpPr>
        <p:cNvPr id="1" name=""/>
        <p:cNvGrpSpPr/>
        <p:nvPr/>
      </p:nvGrpSpPr>
      <p:grpSpPr>
        <a:xfrm>
          <a:off x="0" y="0"/>
          <a:ext cx="0" cy="0"/>
          <a:chOff x="0" y="0"/>
          <a:chExt cx="0" cy="0"/>
        </a:xfrm>
      </p:grpSpPr>
      <p:sp>
        <p:nvSpPr>
          <p:cNvPr id="14" name="Plassholder for bilde 13">
            <a:extLst>
              <a:ext uri="{FF2B5EF4-FFF2-40B4-BE49-F238E27FC236}">
                <a16:creationId xmlns:a16="http://schemas.microsoft.com/office/drawing/2014/main" id="{F4924083-F119-B246-B65E-C135090308D1}"/>
              </a:ext>
            </a:extLst>
          </p:cNvPr>
          <p:cNvSpPr>
            <a:spLocks noGrp="1"/>
          </p:cNvSpPr>
          <p:nvPr>
            <p:ph type="pic" sz="quarter" idx="10" hasCustomPrompt="1"/>
          </p:nvPr>
        </p:nvSpPr>
        <p:spPr>
          <a:xfrm>
            <a:off x="0" y="0"/>
            <a:ext cx="12192000" cy="6857999"/>
          </a:xfrm>
          <a:custGeom>
            <a:avLst/>
            <a:gdLst>
              <a:gd name="connsiteX0" fmla="*/ 8259324 w 12192000"/>
              <a:gd name="connsiteY0" fmla="*/ 3990287 h 6857999"/>
              <a:gd name="connsiteX1" fmla="*/ 8195023 w 12192000"/>
              <a:gd name="connsiteY1" fmla="*/ 3996176 h 6857999"/>
              <a:gd name="connsiteX2" fmla="*/ 7754475 w 12192000"/>
              <a:gd name="connsiteY2" fmla="*/ 4130004 h 6857999"/>
              <a:gd name="connsiteX3" fmla="*/ 7144319 w 12192000"/>
              <a:gd name="connsiteY3" fmla="*/ 4239026 h 6857999"/>
              <a:gd name="connsiteX4" fmla="*/ 6370752 w 12192000"/>
              <a:gd name="connsiteY4" fmla="*/ 4291189 h 6857999"/>
              <a:gd name="connsiteX5" fmla="*/ 6245584 w 12192000"/>
              <a:gd name="connsiteY5" fmla="*/ 4325515 h 6857999"/>
              <a:gd name="connsiteX6" fmla="*/ 6193095 w 12192000"/>
              <a:gd name="connsiteY6" fmla="*/ 4343398 h 6857999"/>
              <a:gd name="connsiteX7" fmla="*/ 8502112 w 12192000"/>
              <a:gd name="connsiteY7" fmla="*/ 4343398 h 6857999"/>
              <a:gd name="connsiteX8" fmla="*/ 8502112 w 12192000"/>
              <a:gd name="connsiteY8" fmla="*/ 4001177 h 6857999"/>
              <a:gd name="connsiteX9" fmla="*/ 8465380 w 12192000"/>
              <a:gd name="connsiteY9" fmla="*/ 3999816 h 6857999"/>
              <a:gd name="connsiteX10" fmla="*/ 8259324 w 12192000"/>
              <a:gd name="connsiteY10" fmla="*/ 3990287 h 6857999"/>
              <a:gd name="connsiteX11" fmla="*/ 6111666 w 12192000"/>
              <a:gd name="connsiteY11" fmla="*/ 2514598 h 6857999"/>
              <a:gd name="connsiteX12" fmla="*/ 6054897 w 12192000"/>
              <a:gd name="connsiteY12" fmla="*/ 2550073 h 6857999"/>
              <a:gd name="connsiteX13" fmla="*/ 5616641 w 12192000"/>
              <a:gd name="connsiteY13" fmla="*/ 2821305 h 6857999"/>
              <a:gd name="connsiteX14" fmla="*/ 5038998 w 12192000"/>
              <a:gd name="connsiteY14" fmla="*/ 2752640 h 6857999"/>
              <a:gd name="connsiteX15" fmla="*/ 4444417 w 12192000"/>
              <a:gd name="connsiteY15" fmla="*/ 2626465 h 6857999"/>
              <a:gd name="connsiteX16" fmla="*/ 4277658 w 12192000"/>
              <a:gd name="connsiteY16" fmla="*/ 2831885 h 6857999"/>
              <a:gd name="connsiteX17" fmla="*/ 3993279 w 12192000"/>
              <a:gd name="connsiteY17" fmla="*/ 2927804 h 6857999"/>
              <a:gd name="connsiteX18" fmla="*/ 3746122 w 12192000"/>
              <a:gd name="connsiteY18" fmla="*/ 3171771 h 6857999"/>
              <a:gd name="connsiteX19" fmla="*/ 3705029 w 12192000"/>
              <a:gd name="connsiteY19" fmla="*/ 3182279 h 6857999"/>
              <a:gd name="connsiteX20" fmla="*/ 3689888 w 12192000"/>
              <a:gd name="connsiteY20" fmla="*/ 3182821 h 6857999"/>
              <a:gd name="connsiteX21" fmla="*/ 3689888 w 12192000"/>
              <a:gd name="connsiteY21" fmla="*/ 4343398 h 6857999"/>
              <a:gd name="connsiteX22" fmla="*/ 6093486 w 12192000"/>
              <a:gd name="connsiteY22" fmla="*/ 4343398 h 6857999"/>
              <a:gd name="connsiteX23" fmla="*/ 6161537 w 12192000"/>
              <a:gd name="connsiteY23" fmla="*/ 4319792 h 6857999"/>
              <a:gd name="connsiteX24" fmla="*/ 6280069 w 12192000"/>
              <a:gd name="connsiteY24" fmla="*/ 4286455 h 6857999"/>
              <a:gd name="connsiteX25" fmla="*/ 7074884 w 12192000"/>
              <a:gd name="connsiteY25" fmla="*/ 4204943 h 6857999"/>
              <a:gd name="connsiteX26" fmla="*/ 7472547 w 12192000"/>
              <a:gd name="connsiteY26" fmla="*/ 4198173 h 6857999"/>
              <a:gd name="connsiteX27" fmla="*/ 8133946 w 12192000"/>
              <a:gd name="connsiteY27" fmla="*/ 3975499 h 6857999"/>
              <a:gd name="connsiteX28" fmla="*/ 8435113 w 12192000"/>
              <a:gd name="connsiteY28" fmla="*/ 3974606 h 6857999"/>
              <a:gd name="connsiteX29" fmla="*/ 8502112 w 12192000"/>
              <a:gd name="connsiteY29" fmla="*/ 3978470 h 6857999"/>
              <a:gd name="connsiteX30" fmla="*/ 8502112 w 12192000"/>
              <a:gd name="connsiteY30" fmla="*/ 2514598 h 6857999"/>
              <a:gd name="connsiteX31" fmla="*/ 3689888 w 12192000"/>
              <a:gd name="connsiteY31" fmla="*/ 2514598 h 6857999"/>
              <a:gd name="connsiteX32" fmla="*/ 3689888 w 12192000"/>
              <a:gd name="connsiteY32" fmla="*/ 3152531 h 6857999"/>
              <a:gd name="connsiteX33" fmla="*/ 3753638 w 12192000"/>
              <a:gd name="connsiteY33" fmla="*/ 3137194 h 6857999"/>
              <a:gd name="connsiteX34" fmla="*/ 3810799 w 12192000"/>
              <a:gd name="connsiteY34" fmla="*/ 3096102 h 6857999"/>
              <a:gd name="connsiteX35" fmla="*/ 3958284 w 12192000"/>
              <a:gd name="connsiteY35" fmla="*/ 2921231 h 6857999"/>
              <a:gd name="connsiteX36" fmla="*/ 4106188 w 12192000"/>
              <a:gd name="connsiteY36" fmla="*/ 2862012 h 6857999"/>
              <a:gd name="connsiteX37" fmla="*/ 4263432 w 12192000"/>
              <a:gd name="connsiteY37" fmla="*/ 2808926 h 6857999"/>
              <a:gd name="connsiteX38" fmla="*/ 4322169 w 12192000"/>
              <a:gd name="connsiteY38" fmla="*/ 2689923 h 6857999"/>
              <a:gd name="connsiteX39" fmla="*/ 4436433 w 12192000"/>
              <a:gd name="connsiteY39" fmla="*/ 2601029 h 6857999"/>
              <a:gd name="connsiteX40" fmla="*/ 4706654 w 12192000"/>
              <a:gd name="connsiteY40" fmla="*/ 2642662 h 6857999"/>
              <a:gd name="connsiteX41" fmla="*/ 5462725 w 12192000"/>
              <a:gd name="connsiteY41" fmla="*/ 2805990 h 6857999"/>
              <a:gd name="connsiteX42" fmla="*/ 5802933 w 12192000"/>
              <a:gd name="connsiteY42" fmla="*/ 2703007 h 6857999"/>
              <a:gd name="connsiteX43" fmla="*/ 5974254 w 12192000"/>
              <a:gd name="connsiteY43" fmla="*/ 2577689 h 6857999"/>
              <a:gd name="connsiteX44" fmla="*/ 6062354 w 12192000"/>
              <a:gd name="connsiteY44" fmla="*/ 2514598 h 6857999"/>
              <a:gd name="connsiteX45" fmla="*/ 0 w 12192000"/>
              <a:gd name="connsiteY45" fmla="*/ 0 h 6857999"/>
              <a:gd name="connsiteX46" fmla="*/ 12192000 w 12192000"/>
              <a:gd name="connsiteY46" fmla="*/ 0 h 6857999"/>
              <a:gd name="connsiteX47" fmla="*/ 12192000 w 12192000"/>
              <a:gd name="connsiteY47" fmla="*/ 6857999 h 6857999"/>
              <a:gd name="connsiteX48" fmla="*/ 0 w 12192000"/>
              <a:gd name="connsiteY4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192000" h="6857999">
                <a:moveTo>
                  <a:pt x="8259324" y="3990287"/>
                </a:moveTo>
                <a:cubicBezTo>
                  <a:pt x="8237493" y="3991017"/>
                  <a:pt x="8216049" y="3992820"/>
                  <a:pt x="8195023" y="3996176"/>
                </a:cubicBezTo>
                <a:cubicBezTo>
                  <a:pt x="8026814" y="4023022"/>
                  <a:pt x="8013526" y="4024179"/>
                  <a:pt x="7754475" y="4130004"/>
                </a:cubicBezTo>
                <a:cubicBezTo>
                  <a:pt x="7495422" y="4235830"/>
                  <a:pt x="7383044" y="4256533"/>
                  <a:pt x="7144319" y="4239026"/>
                </a:cubicBezTo>
                <a:cubicBezTo>
                  <a:pt x="6905594" y="4221519"/>
                  <a:pt x="6681097" y="4221442"/>
                  <a:pt x="6370752" y="4291189"/>
                </a:cubicBezTo>
                <a:cubicBezTo>
                  <a:pt x="6331959" y="4299908"/>
                  <a:pt x="6289935" y="4311622"/>
                  <a:pt x="6245584" y="4325515"/>
                </a:cubicBezTo>
                <a:lnTo>
                  <a:pt x="6193095" y="4343398"/>
                </a:lnTo>
                <a:lnTo>
                  <a:pt x="8502112" y="4343398"/>
                </a:lnTo>
                <a:lnTo>
                  <a:pt x="8502112" y="4001177"/>
                </a:lnTo>
                <a:lnTo>
                  <a:pt x="8465380" y="3999816"/>
                </a:lnTo>
                <a:cubicBezTo>
                  <a:pt x="8393786" y="3995576"/>
                  <a:pt x="8324816" y="3988098"/>
                  <a:pt x="8259324" y="3990287"/>
                </a:cubicBezTo>
                <a:close/>
                <a:moveTo>
                  <a:pt x="6111666" y="2514598"/>
                </a:moveTo>
                <a:lnTo>
                  <a:pt x="6054897" y="2550073"/>
                </a:lnTo>
                <a:cubicBezTo>
                  <a:pt x="5891621" y="2665010"/>
                  <a:pt x="5765885" y="2782076"/>
                  <a:pt x="5616641" y="2821305"/>
                </a:cubicBezTo>
                <a:cubicBezTo>
                  <a:pt x="5417648" y="2873610"/>
                  <a:pt x="5234368" y="2785114"/>
                  <a:pt x="5038998" y="2752640"/>
                </a:cubicBezTo>
                <a:cubicBezTo>
                  <a:pt x="4843626" y="2720167"/>
                  <a:pt x="4571307" y="2613258"/>
                  <a:pt x="4444417" y="2626465"/>
                </a:cubicBezTo>
                <a:cubicBezTo>
                  <a:pt x="4317529" y="2639673"/>
                  <a:pt x="4352847" y="2781662"/>
                  <a:pt x="4277658" y="2831885"/>
                </a:cubicBezTo>
                <a:cubicBezTo>
                  <a:pt x="4202468" y="2882109"/>
                  <a:pt x="4081868" y="2871156"/>
                  <a:pt x="3993279" y="2927804"/>
                </a:cubicBezTo>
                <a:cubicBezTo>
                  <a:pt x="3904690" y="2984452"/>
                  <a:pt x="3854449" y="3128894"/>
                  <a:pt x="3746122" y="3171771"/>
                </a:cubicBezTo>
                <a:cubicBezTo>
                  <a:pt x="3732581" y="3177130"/>
                  <a:pt x="3718919" y="3180454"/>
                  <a:pt x="3705029" y="3182279"/>
                </a:cubicBezTo>
                <a:lnTo>
                  <a:pt x="3689888" y="3182821"/>
                </a:lnTo>
                <a:lnTo>
                  <a:pt x="3689888" y="4343398"/>
                </a:lnTo>
                <a:lnTo>
                  <a:pt x="6093486" y="4343398"/>
                </a:lnTo>
                <a:lnTo>
                  <a:pt x="6161537" y="4319792"/>
                </a:lnTo>
                <a:cubicBezTo>
                  <a:pt x="6202979" y="4306551"/>
                  <a:pt x="6242723" y="4295195"/>
                  <a:pt x="6280069" y="4286455"/>
                </a:cubicBezTo>
                <a:cubicBezTo>
                  <a:pt x="6578841" y="4216536"/>
                  <a:pt x="6875014" y="4190684"/>
                  <a:pt x="7074884" y="4204943"/>
                </a:cubicBezTo>
                <a:cubicBezTo>
                  <a:pt x="7274754" y="4219202"/>
                  <a:pt x="7296037" y="4236413"/>
                  <a:pt x="7472547" y="4198173"/>
                </a:cubicBezTo>
                <a:cubicBezTo>
                  <a:pt x="7649058" y="4159933"/>
                  <a:pt x="7920644" y="4017643"/>
                  <a:pt x="8133946" y="3975499"/>
                </a:cubicBezTo>
                <a:cubicBezTo>
                  <a:pt x="8240597" y="3954427"/>
                  <a:pt x="8336515" y="3966884"/>
                  <a:pt x="8435113" y="3974606"/>
                </a:cubicBezTo>
                <a:lnTo>
                  <a:pt x="8502112" y="3978470"/>
                </a:lnTo>
                <a:lnTo>
                  <a:pt x="8502112" y="2514598"/>
                </a:lnTo>
                <a:close/>
                <a:moveTo>
                  <a:pt x="3689888" y="2514598"/>
                </a:moveTo>
                <a:lnTo>
                  <a:pt x="3689888" y="3152531"/>
                </a:lnTo>
                <a:lnTo>
                  <a:pt x="3753638" y="3137194"/>
                </a:lnTo>
                <a:cubicBezTo>
                  <a:pt x="3772149" y="3128296"/>
                  <a:pt x="3787303" y="3115649"/>
                  <a:pt x="3810799" y="3096102"/>
                </a:cubicBezTo>
                <a:cubicBezTo>
                  <a:pt x="3857792" y="3057008"/>
                  <a:pt x="3909052" y="2960245"/>
                  <a:pt x="3958284" y="2921231"/>
                </a:cubicBezTo>
                <a:cubicBezTo>
                  <a:pt x="4007516" y="2882216"/>
                  <a:pt x="4055331" y="2880729"/>
                  <a:pt x="4106188" y="2862012"/>
                </a:cubicBezTo>
                <a:cubicBezTo>
                  <a:pt x="4157046" y="2843295"/>
                  <a:pt x="4227435" y="2837607"/>
                  <a:pt x="4263432" y="2808926"/>
                </a:cubicBezTo>
                <a:cubicBezTo>
                  <a:pt x="4299429" y="2780244"/>
                  <a:pt x="4293092" y="2738471"/>
                  <a:pt x="4322169" y="2689923"/>
                </a:cubicBezTo>
                <a:cubicBezTo>
                  <a:pt x="4351247" y="2641374"/>
                  <a:pt x="4372352" y="2608905"/>
                  <a:pt x="4436433" y="2601029"/>
                </a:cubicBezTo>
                <a:cubicBezTo>
                  <a:pt x="4500514" y="2593152"/>
                  <a:pt x="4535605" y="2608503"/>
                  <a:pt x="4706654" y="2642662"/>
                </a:cubicBezTo>
                <a:cubicBezTo>
                  <a:pt x="4877703" y="2676822"/>
                  <a:pt x="5280012" y="2795933"/>
                  <a:pt x="5462725" y="2805990"/>
                </a:cubicBezTo>
                <a:cubicBezTo>
                  <a:pt x="5645437" y="2816048"/>
                  <a:pt x="5710803" y="2756817"/>
                  <a:pt x="5802933" y="2703007"/>
                </a:cubicBezTo>
                <a:cubicBezTo>
                  <a:pt x="5849000" y="2676102"/>
                  <a:pt x="5905687" y="2629598"/>
                  <a:pt x="5974254" y="2577689"/>
                </a:cubicBezTo>
                <a:lnTo>
                  <a:pt x="6062354" y="2514598"/>
                </a:lnTo>
                <a:close/>
                <a:moveTo>
                  <a:pt x="0" y="0"/>
                </a:moveTo>
                <a:lnTo>
                  <a:pt x="12192000" y="0"/>
                </a:lnTo>
                <a:lnTo>
                  <a:pt x="12192000" y="6857999"/>
                </a:lnTo>
                <a:lnTo>
                  <a:pt x="0" y="6857999"/>
                </a:lnTo>
                <a:close/>
              </a:path>
            </a:pathLst>
          </a:custGeom>
          <a:solidFill>
            <a:schemeClr val="tx2"/>
          </a:solidFill>
        </p:spPr>
        <p:txBody>
          <a:bodyPr wrap="square" tIns="720000" bIns="46800" anchor="t" anchorCtr="1">
            <a:noAutofit/>
          </a:bodyPr>
          <a:lstStyle>
            <a:lvl1pPr marL="2160000" indent="0" algn="ctr">
              <a:buNone/>
              <a:defRPr>
                <a:solidFill>
                  <a:schemeClr val="tx1"/>
                </a:solidFill>
              </a:defRPr>
            </a:lvl1pPr>
            <a:lvl2pPr marL="457200" indent="0">
              <a:buNone/>
              <a:defRPr>
                <a:solidFill>
                  <a:schemeClr val="bg1"/>
                </a:solidFill>
              </a:defRPr>
            </a:lvl2pPr>
          </a:lstStyle>
          <a:p>
            <a:pPr lvl="1"/>
            <a:r>
              <a:rPr lang="nb-NO"/>
              <a:t>Klikk på ikonet over «oppsummering» for å legge til bilde</a:t>
            </a:r>
          </a:p>
        </p:txBody>
      </p:sp>
      <p:sp>
        <p:nvSpPr>
          <p:cNvPr id="13" name="TekstSylinder 12">
            <a:extLst>
              <a:ext uri="{FF2B5EF4-FFF2-40B4-BE49-F238E27FC236}">
                <a16:creationId xmlns:a16="http://schemas.microsoft.com/office/drawing/2014/main" id="{3A32EE93-ABC5-F34A-8460-5D30AB6FD4C0}"/>
              </a:ext>
            </a:extLst>
          </p:cNvPr>
          <p:cNvSpPr txBox="1"/>
          <p:nvPr userDrawn="1"/>
        </p:nvSpPr>
        <p:spPr>
          <a:xfrm>
            <a:off x="4344691" y="3113527"/>
            <a:ext cx="3502618" cy="63094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3500">
                <a:solidFill>
                  <a:schemeClr val="tx1"/>
                </a:solidFill>
                <a:latin typeface="Quire Sans" panose="020B0502040400020003" pitchFamily="34" charset="0"/>
                <a:cs typeface="Quire Sans" panose="020B0502040400020003" pitchFamily="34" charset="0"/>
              </a:rPr>
              <a:t>Oppsummering</a:t>
            </a:r>
          </a:p>
        </p:txBody>
      </p:sp>
      <p:sp>
        <p:nvSpPr>
          <p:cNvPr id="4" name="Plassholder for tekst 2">
            <a:extLst>
              <a:ext uri="{FF2B5EF4-FFF2-40B4-BE49-F238E27FC236}">
                <a16:creationId xmlns:a16="http://schemas.microsoft.com/office/drawing/2014/main" id="{27DD197D-F777-AF47-8616-19205A0DBEA1}"/>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67860421"/>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llustrasjon">
    <p:bg>
      <p:bgPr>
        <a:solidFill>
          <a:schemeClr val="tx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C41E78A-6B23-2140-B806-84021B55A2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2693" y="1064100"/>
            <a:ext cx="2777091" cy="4842107"/>
          </a:xfrm>
          <a:prstGeom prst="rect">
            <a:avLst/>
          </a:prstGeom>
        </p:spPr>
      </p:pic>
      <p:grpSp>
        <p:nvGrpSpPr>
          <p:cNvPr id="19" name="Gruppe 18">
            <a:extLst>
              <a:ext uri="{FF2B5EF4-FFF2-40B4-BE49-F238E27FC236}">
                <a16:creationId xmlns:a16="http://schemas.microsoft.com/office/drawing/2014/main" id="{888375D6-4C11-8643-A331-9D9A77EBBAA8}"/>
              </a:ext>
            </a:extLst>
          </p:cNvPr>
          <p:cNvGrpSpPr/>
          <p:nvPr userDrawn="1"/>
        </p:nvGrpSpPr>
        <p:grpSpPr>
          <a:xfrm>
            <a:off x="5032987" y="915553"/>
            <a:ext cx="1198519" cy="307777"/>
            <a:chOff x="8857501" y="915553"/>
            <a:chExt cx="1198519" cy="307777"/>
          </a:xfrm>
        </p:grpSpPr>
        <p:sp>
          <p:nvSpPr>
            <p:cNvPr id="5" name="Ellipse 4">
              <a:extLst>
                <a:ext uri="{FF2B5EF4-FFF2-40B4-BE49-F238E27FC236}">
                  <a16:creationId xmlns:a16="http://schemas.microsoft.com/office/drawing/2014/main" id="{9C72E02B-329C-8944-8166-A436AB96600D}"/>
                </a:ext>
              </a:extLst>
            </p:cNvPr>
            <p:cNvSpPr/>
            <p:nvPr userDrawn="1"/>
          </p:nvSpPr>
          <p:spPr>
            <a:xfrm>
              <a:off x="8857501" y="100713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kstSylinder 11">
              <a:extLst>
                <a:ext uri="{FF2B5EF4-FFF2-40B4-BE49-F238E27FC236}">
                  <a16:creationId xmlns:a16="http://schemas.microsoft.com/office/drawing/2014/main" id="{73CDFF9A-2070-1740-B4CC-98A3FC68AA07}"/>
                </a:ext>
              </a:extLst>
            </p:cNvPr>
            <p:cNvSpPr txBox="1"/>
            <p:nvPr userDrawn="1"/>
          </p:nvSpPr>
          <p:spPr>
            <a:xfrm>
              <a:off x="9012142" y="915553"/>
              <a:ext cx="1043878"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Nord</a:t>
              </a:r>
            </a:p>
          </p:txBody>
        </p:sp>
      </p:grpSp>
      <p:grpSp>
        <p:nvGrpSpPr>
          <p:cNvPr id="22" name="Gruppe 21">
            <a:extLst>
              <a:ext uri="{FF2B5EF4-FFF2-40B4-BE49-F238E27FC236}">
                <a16:creationId xmlns:a16="http://schemas.microsoft.com/office/drawing/2014/main" id="{31617113-5D81-C440-A201-304327C1A313}"/>
              </a:ext>
            </a:extLst>
          </p:cNvPr>
          <p:cNvGrpSpPr/>
          <p:nvPr userDrawn="1"/>
        </p:nvGrpSpPr>
        <p:grpSpPr>
          <a:xfrm>
            <a:off x="3701728" y="4689019"/>
            <a:ext cx="1019363" cy="307777"/>
            <a:chOff x="7526242" y="4689019"/>
            <a:chExt cx="1019363" cy="307777"/>
          </a:xfrm>
        </p:grpSpPr>
        <p:sp>
          <p:nvSpPr>
            <p:cNvPr id="7" name="Ellipse 6">
              <a:extLst>
                <a:ext uri="{FF2B5EF4-FFF2-40B4-BE49-F238E27FC236}">
                  <a16:creationId xmlns:a16="http://schemas.microsoft.com/office/drawing/2014/main" id="{99BB8959-1FA6-6B47-8D03-843A5516A8BA}"/>
                </a:ext>
              </a:extLst>
            </p:cNvPr>
            <p:cNvSpPr/>
            <p:nvPr userDrawn="1"/>
          </p:nvSpPr>
          <p:spPr>
            <a:xfrm>
              <a:off x="7526242" y="4758864"/>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47F66546-E668-E843-8583-1230806AA410}"/>
                </a:ext>
              </a:extLst>
            </p:cNvPr>
            <p:cNvSpPr txBox="1"/>
            <p:nvPr userDrawn="1"/>
          </p:nvSpPr>
          <p:spPr>
            <a:xfrm>
              <a:off x="7679998" y="4689019"/>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Øst</a:t>
              </a:r>
            </a:p>
          </p:txBody>
        </p:sp>
      </p:grpSp>
      <p:grpSp>
        <p:nvGrpSpPr>
          <p:cNvPr id="23" name="Gruppe 22">
            <a:extLst>
              <a:ext uri="{FF2B5EF4-FFF2-40B4-BE49-F238E27FC236}">
                <a16:creationId xmlns:a16="http://schemas.microsoft.com/office/drawing/2014/main" id="{488F08D9-D331-D341-AB55-B510E1AB9595}"/>
              </a:ext>
            </a:extLst>
          </p:cNvPr>
          <p:cNvGrpSpPr/>
          <p:nvPr userDrawn="1"/>
        </p:nvGrpSpPr>
        <p:grpSpPr>
          <a:xfrm>
            <a:off x="3573981" y="5226901"/>
            <a:ext cx="1019364" cy="307777"/>
            <a:chOff x="7398495" y="5226901"/>
            <a:chExt cx="1019364" cy="307777"/>
          </a:xfrm>
        </p:grpSpPr>
        <p:sp>
          <p:nvSpPr>
            <p:cNvPr id="8" name="Ellipse 7">
              <a:extLst>
                <a:ext uri="{FF2B5EF4-FFF2-40B4-BE49-F238E27FC236}">
                  <a16:creationId xmlns:a16="http://schemas.microsoft.com/office/drawing/2014/main" id="{99E27217-5C41-1949-A6A0-5D696307D47C}"/>
                </a:ext>
              </a:extLst>
            </p:cNvPr>
            <p:cNvSpPr/>
            <p:nvPr userDrawn="1"/>
          </p:nvSpPr>
          <p:spPr>
            <a:xfrm>
              <a:off x="7398495" y="5290023"/>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A36B730B-5999-4241-8D79-08A985A46BA0}"/>
                </a:ext>
              </a:extLst>
            </p:cNvPr>
            <p:cNvSpPr txBox="1"/>
            <p:nvPr userDrawn="1"/>
          </p:nvSpPr>
          <p:spPr>
            <a:xfrm>
              <a:off x="7552252" y="5226901"/>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Oslo</a:t>
              </a:r>
            </a:p>
          </p:txBody>
        </p:sp>
      </p:grpSp>
      <p:grpSp>
        <p:nvGrpSpPr>
          <p:cNvPr id="24" name="Gruppe 23">
            <a:extLst>
              <a:ext uri="{FF2B5EF4-FFF2-40B4-BE49-F238E27FC236}">
                <a16:creationId xmlns:a16="http://schemas.microsoft.com/office/drawing/2014/main" id="{D129D9FF-C986-2048-ADB1-44E38EF8E6C2}"/>
              </a:ext>
            </a:extLst>
          </p:cNvPr>
          <p:cNvGrpSpPr/>
          <p:nvPr userDrawn="1"/>
        </p:nvGrpSpPr>
        <p:grpSpPr>
          <a:xfrm>
            <a:off x="3110057" y="5626200"/>
            <a:ext cx="999193" cy="352231"/>
            <a:chOff x="6934571" y="5626200"/>
            <a:chExt cx="999193" cy="352231"/>
          </a:xfrm>
        </p:grpSpPr>
        <p:sp>
          <p:nvSpPr>
            <p:cNvPr id="9" name="Ellipse 8">
              <a:extLst>
                <a:ext uri="{FF2B5EF4-FFF2-40B4-BE49-F238E27FC236}">
                  <a16:creationId xmlns:a16="http://schemas.microsoft.com/office/drawing/2014/main" id="{B3C85361-D15D-0449-9114-BD67E290F2C7}"/>
                </a:ext>
              </a:extLst>
            </p:cNvPr>
            <p:cNvSpPr/>
            <p:nvPr userDrawn="1"/>
          </p:nvSpPr>
          <p:spPr>
            <a:xfrm>
              <a:off x="6934571" y="5626200"/>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0C28C6AE-FF6F-DD4C-9503-F637919B7A63}"/>
                </a:ext>
              </a:extLst>
            </p:cNvPr>
            <p:cNvSpPr txBox="1"/>
            <p:nvPr userDrawn="1"/>
          </p:nvSpPr>
          <p:spPr>
            <a:xfrm>
              <a:off x="7068157" y="5670654"/>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Sør</a:t>
              </a:r>
            </a:p>
          </p:txBody>
        </p:sp>
      </p:grpSp>
      <p:grpSp>
        <p:nvGrpSpPr>
          <p:cNvPr id="25" name="Gruppe 24">
            <a:extLst>
              <a:ext uri="{FF2B5EF4-FFF2-40B4-BE49-F238E27FC236}">
                <a16:creationId xmlns:a16="http://schemas.microsoft.com/office/drawing/2014/main" id="{EDD909D8-EEA0-3B4D-A4A6-C5261198CD30}"/>
              </a:ext>
            </a:extLst>
          </p:cNvPr>
          <p:cNvGrpSpPr/>
          <p:nvPr userDrawn="1"/>
        </p:nvGrpSpPr>
        <p:grpSpPr>
          <a:xfrm>
            <a:off x="1464942" y="5675522"/>
            <a:ext cx="1100507" cy="307777"/>
            <a:chOff x="5289456" y="5675522"/>
            <a:chExt cx="1100507" cy="307777"/>
          </a:xfrm>
        </p:grpSpPr>
        <p:sp>
          <p:nvSpPr>
            <p:cNvPr id="11" name="Ellipse 10">
              <a:extLst>
                <a:ext uri="{FF2B5EF4-FFF2-40B4-BE49-F238E27FC236}">
                  <a16:creationId xmlns:a16="http://schemas.microsoft.com/office/drawing/2014/main" id="{0F87E373-3E42-3F4F-93D6-036E2D8E394D}"/>
                </a:ext>
              </a:extLst>
            </p:cNvPr>
            <p:cNvSpPr/>
            <p:nvPr userDrawn="1"/>
          </p:nvSpPr>
          <p:spPr>
            <a:xfrm>
              <a:off x="6235322" y="5769362"/>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kstSylinder 15">
              <a:extLst>
                <a:ext uri="{FF2B5EF4-FFF2-40B4-BE49-F238E27FC236}">
                  <a16:creationId xmlns:a16="http://schemas.microsoft.com/office/drawing/2014/main" id="{4D18568D-9D31-474D-82B6-B1EAF52AF6E4}"/>
                </a:ext>
              </a:extLst>
            </p:cNvPr>
            <p:cNvSpPr txBox="1"/>
            <p:nvPr userDrawn="1"/>
          </p:nvSpPr>
          <p:spPr>
            <a:xfrm>
              <a:off x="5289456" y="5675522"/>
              <a:ext cx="972762"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Stavanger</a:t>
              </a:r>
            </a:p>
          </p:txBody>
        </p:sp>
      </p:grpSp>
      <p:grpSp>
        <p:nvGrpSpPr>
          <p:cNvPr id="21" name="Gruppe 20">
            <a:extLst>
              <a:ext uri="{FF2B5EF4-FFF2-40B4-BE49-F238E27FC236}">
                <a16:creationId xmlns:a16="http://schemas.microsoft.com/office/drawing/2014/main" id="{5F161DC0-2ECA-5B4D-93EB-2282DA841FF3}"/>
              </a:ext>
            </a:extLst>
          </p:cNvPr>
          <p:cNvGrpSpPr/>
          <p:nvPr userDrawn="1"/>
        </p:nvGrpSpPr>
        <p:grpSpPr>
          <a:xfrm>
            <a:off x="1561262" y="4998009"/>
            <a:ext cx="876442" cy="307777"/>
            <a:chOff x="5385776" y="4998009"/>
            <a:chExt cx="876442" cy="307777"/>
          </a:xfrm>
        </p:grpSpPr>
        <p:sp>
          <p:nvSpPr>
            <p:cNvPr id="10" name="Ellipse 9">
              <a:extLst>
                <a:ext uri="{FF2B5EF4-FFF2-40B4-BE49-F238E27FC236}">
                  <a16:creationId xmlns:a16="http://schemas.microsoft.com/office/drawing/2014/main" id="{3A066A0A-B011-7D4D-BFB3-CA9B273DD0CD}"/>
                </a:ext>
              </a:extLst>
            </p:cNvPr>
            <p:cNvSpPr/>
            <p:nvPr userDrawn="1"/>
          </p:nvSpPr>
          <p:spPr>
            <a:xfrm>
              <a:off x="6107577" y="508159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8EA0AE10-9BA8-2544-A24A-C1EEE160FAF8}"/>
                </a:ext>
              </a:extLst>
            </p:cNvPr>
            <p:cNvSpPr txBox="1"/>
            <p:nvPr userDrawn="1"/>
          </p:nvSpPr>
          <p:spPr>
            <a:xfrm>
              <a:off x="5385776" y="4998009"/>
              <a:ext cx="781431"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Bergen</a:t>
              </a:r>
            </a:p>
          </p:txBody>
        </p:sp>
      </p:grpSp>
      <p:grpSp>
        <p:nvGrpSpPr>
          <p:cNvPr id="20" name="Gruppe 19">
            <a:extLst>
              <a:ext uri="{FF2B5EF4-FFF2-40B4-BE49-F238E27FC236}">
                <a16:creationId xmlns:a16="http://schemas.microsoft.com/office/drawing/2014/main" id="{5008BDB9-A10B-4A48-B681-D0471EACF3F6}"/>
              </a:ext>
            </a:extLst>
          </p:cNvPr>
          <p:cNvGrpSpPr/>
          <p:nvPr userDrawn="1"/>
        </p:nvGrpSpPr>
        <p:grpSpPr>
          <a:xfrm>
            <a:off x="2923525" y="3655653"/>
            <a:ext cx="677350" cy="307777"/>
            <a:chOff x="6748039" y="3655653"/>
            <a:chExt cx="677350" cy="307777"/>
          </a:xfrm>
        </p:grpSpPr>
        <p:sp>
          <p:nvSpPr>
            <p:cNvPr id="6" name="Ellipse 5">
              <a:extLst>
                <a:ext uri="{FF2B5EF4-FFF2-40B4-BE49-F238E27FC236}">
                  <a16:creationId xmlns:a16="http://schemas.microsoft.com/office/drawing/2014/main" id="{6CC68F86-19C5-E640-A545-B79C61A59F68}"/>
                </a:ext>
              </a:extLst>
            </p:cNvPr>
            <p:cNvSpPr/>
            <p:nvPr userDrawn="1"/>
          </p:nvSpPr>
          <p:spPr>
            <a:xfrm>
              <a:off x="7270748" y="377050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TekstSylinder 17">
              <a:extLst>
                <a:ext uri="{FF2B5EF4-FFF2-40B4-BE49-F238E27FC236}">
                  <a16:creationId xmlns:a16="http://schemas.microsoft.com/office/drawing/2014/main" id="{1285AF8E-9F18-CA49-A3D7-F834AB7EA745}"/>
                </a:ext>
              </a:extLst>
            </p:cNvPr>
            <p:cNvSpPr txBox="1"/>
            <p:nvPr userDrawn="1"/>
          </p:nvSpPr>
          <p:spPr>
            <a:xfrm>
              <a:off x="6748039" y="3655653"/>
              <a:ext cx="580608"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Midt</a:t>
              </a:r>
            </a:p>
          </p:txBody>
        </p:sp>
      </p:grpSp>
      <p:sp>
        <p:nvSpPr>
          <p:cNvPr id="27" name="TekstSylinder 26">
            <a:extLst>
              <a:ext uri="{FF2B5EF4-FFF2-40B4-BE49-F238E27FC236}">
                <a16:creationId xmlns:a16="http://schemas.microsoft.com/office/drawing/2014/main" id="{AF6D41BD-24B2-D74F-BD3C-75F5638F123D}"/>
              </a:ext>
            </a:extLst>
          </p:cNvPr>
          <p:cNvSpPr txBox="1"/>
          <p:nvPr userDrawn="1"/>
        </p:nvSpPr>
        <p:spPr>
          <a:xfrm>
            <a:off x="5490465" y="3070877"/>
            <a:ext cx="5029201" cy="1169551"/>
          </a:xfrm>
          <a:prstGeom prst="rect">
            <a:avLst/>
          </a:prstGeom>
          <a:noFill/>
        </p:spPr>
        <p:txBody>
          <a:bodyPr wrap="square" rtlCol="0">
            <a:spAutoFit/>
          </a:bodyPr>
          <a:lstStyle/>
          <a:p>
            <a:pPr algn="ctr"/>
            <a:r>
              <a:rPr lang="nb-NO" sz="3500" b="0" i="0">
                <a:solidFill>
                  <a:schemeClr val="bg1"/>
                </a:solidFill>
                <a:latin typeface="Quire Sans" panose="020B0502040400020003" pitchFamily="34" charset="0"/>
                <a:cs typeface="Quire Sans" panose="020B0502040400020003" pitchFamily="34" charset="0"/>
              </a:rPr>
              <a:t>Et nettverk av</a:t>
            </a:r>
          </a:p>
          <a:p>
            <a:pPr algn="ctr"/>
            <a:r>
              <a:rPr lang="nb-NO" sz="3500" b="0" i="0">
                <a:solidFill>
                  <a:schemeClr val="bg1"/>
                </a:solidFill>
                <a:latin typeface="Quire Sans" panose="020B0502040400020003" pitchFamily="34" charset="0"/>
                <a:cs typeface="Quire Sans" panose="020B0502040400020003" pitchFamily="34" charset="0"/>
              </a:rPr>
              <a:t>kompetansesentre</a:t>
            </a:r>
          </a:p>
        </p:txBody>
      </p:sp>
      <p:pic>
        <p:nvPicPr>
          <p:cNvPr id="28" name="Bilde 27">
            <a:extLst>
              <a:ext uri="{FF2B5EF4-FFF2-40B4-BE49-F238E27FC236}">
                <a16:creationId xmlns:a16="http://schemas.microsoft.com/office/drawing/2014/main" id="{6223906D-48BA-0E48-9125-72ED6FE801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261386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1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nodeType="withEffect">
                                  <p:stCondLst>
                                    <p:cond delay="20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nodeType="withEffect">
                                  <p:stCondLst>
                                    <p:cond delay="35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par>
                                <p:cTn id="17" presetID="10" presetClass="entr" presetSubtype="0" fill="hold" nodeType="withEffect">
                                  <p:stCondLst>
                                    <p:cond delay="30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par>
                                <p:cTn id="20" presetID="10" presetClass="entr" presetSubtype="0" fill="hold" nodeType="withEffect">
                                  <p:stCondLst>
                                    <p:cond delay="2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par>
                                <p:cTn id="23" presetID="10" presetClass="entr" presetSubtype="0" fill="hold" nodeType="withEffect">
                                  <p:stCondLst>
                                    <p:cond delay="40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lutt">
    <p:bg>
      <p:bgPr>
        <a:solidFill>
          <a:schemeClr val="tx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03B792BF-6327-0642-95E4-F48A2E89F1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8577" y="2749186"/>
            <a:ext cx="2653200" cy="1258661"/>
          </a:xfrm>
          <a:prstGeom prst="rect">
            <a:avLst/>
          </a:prstGeom>
        </p:spPr>
      </p:pic>
    </p:spTree>
    <p:extLst>
      <p:ext uri="{BB962C8B-B14F-4D97-AF65-F5344CB8AC3E}">
        <p14:creationId xmlns:p14="http://schemas.microsoft.com/office/powerpoint/2010/main" val="10845186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tel-1">
    <p:bg>
      <p:bgPr>
        <a:solidFill>
          <a:schemeClr val="accent2"/>
        </a:solidFill>
        <a:effectLst/>
      </p:bgPr>
    </p:bg>
    <p:spTree>
      <p:nvGrpSpPr>
        <p:cNvPr id="1" name=""/>
        <p:cNvGrpSpPr/>
        <p:nvPr/>
      </p:nvGrpSpPr>
      <p:grpSpPr>
        <a:xfrm>
          <a:off x="0" y="0"/>
          <a:ext cx="0" cy="0"/>
          <a:chOff x="0" y="0"/>
          <a:chExt cx="0" cy="0"/>
        </a:xfrm>
      </p:grpSpPr>
      <p:sp>
        <p:nvSpPr>
          <p:cNvPr id="11" name="Friform 10">
            <a:extLst>
              <a:ext uri="{FF2B5EF4-FFF2-40B4-BE49-F238E27FC236}">
                <a16:creationId xmlns:a16="http://schemas.microsoft.com/office/drawing/2014/main" id="{AFC54A13-B517-1041-A560-2E0A39E8A5EB}"/>
              </a:ext>
            </a:extLst>
          </p:cNvPr>
          <p:cNvSpPr/>
          <p:nvPr userDrawn="1"/>
        </p:nvSpPr>
        <p:spPr>
          <a:xfrm>
            <a:off x="0" y="4980353"/>
            <a:ext cx="12192000" cy="1877649"/>
          </a:xfrm>
          <a:custGeom>
            <a:avLst/>
            <a:gdLst>
              <a:gd name="connsiteX0" fmla="*/ 6207468 w 12192000"/>
              <a:gd name="connsiteY0" fmla="*/ 1201146 h 1877649"/>
              <a:gd name="connsiteX1" fmla="*/ 6006038 w 12192000"/>
              <a:gd name="connsiteY1" fmla="*/ 1232750 h 1877649"/>
              <a:gd name="connsiteX2" fmla="*/ 5929611 w 12192000"/>
              <a:gd name="connsiteY2" fmla="*/ 1251432 h 1877649"/>
              <a:gd name="connsiteX3" fmla="*/ 5931116 w 12192000"/>
              <a:gd name="connsiteY3" fmla="*/ 1252635 h 1877649"/>
              <a:gd name="connsiteX4" fmla="*/ 6080634 w 12192000"/>
              <a:gd name="connsiteY4" fmla="*/ 1336458 h 1877649"/>
              <a:gd name="connsiteX5" fmla="*/ 6418967 w 12192000"/>
              <a:gd name="connsiteY5" fmla="*/ 1392970 h 1877649"/>
              <a:gd name="connsiteX6" fmla="*/ 6724138 w 12192000"/>
              <a:gd name="connsiteY6" fmla="*/ 1372853 h 1877649"/>
              <a:gd name="connsiteX7" fmla="*/ 6850354 w 12192000"/>
              <a:gd name="connsiteY7" fmla="*/ 1360190 h 1877649"/>
              <a:gd name="connsiteX8" fmla="*/ 6664935 w 12192000"/>
              <a:gd name="connsiteY8" fmla="*/ 1283735 h 1877649"/>
              <a:gd name="connsiteX9" fmla="*/ 6304932 w 12192000"/>
              <a:gd name="connsiteY9" fmla="*/ 1202374 h 1877649"/>
              <a:gd name="connsiteX10" fmla="*/ 6207468 w 12192000"/>
              <a:gd name="connsiteY10" fmla="*/ 1201146 h 1877649"/>
              <a:gd name="connsiteX11" fmla="*/ 5266859 w 12192000"/>
              <a:gd name="connsiteY11" fmla="*/ 553265 h 1877649"/>
              <a:gd name="connsiteX12" fmla="*/ 4994623 w 12192000"/>
              <a:gd name="connsiteY12" fmla="*/ 856413 h 1877649"/>
              <a:gd name="connsiteX13" fmla="*/ 4813390 w 12192000"/>
              <a:gd name="connsiteY13" fmla="*/ 988263 h 1877649"/>
              <a:gd name="connsiteX14" fmla="*/ 4632123 w 12192000"/>
              <a:gd name="connsiteY14" fmla="*/ 922349 h 1877649"/>
              <a:gd name="connsiteX15" fmla="*/ 4357439 w 12192000"/>
              <a:gd name="connsiteY15" fmla="*/ 699941 h 1877649"/>
              <a:gd name="connsiteX16" fmla="*/ 4058177 w 12192000"/>
              <a:gd name="connsiteY16" fmla="*/ 884216 h 1877649"/>
              <a:gd name="connsiteX17" fmla="*/ 4007697 w 12192000"/>
              <a:gd name="connsiteY17" fmla="*/ 921774 h 1877649"/>
              <a:gd name="connsiteX18" fmla="*/ 3991783 w 12192000"/>
              <a:gd name="connsiteY18" fmla="*/ 934456 h 1877649"/>
              <a:gd name="connsiteX19" fmla="*/ 3994069 w 12192000"/>
              <a:gd name="connsiteY19" fmla="*/ 935664 h 1877649"/>
              <a:gd name="connsiteX20" fmla="*/ 4254881 w 12192000"/>
              <a:gd name="connsiteY20" fmla="*/ 1027654 h 1877649"/>
              <a:gd name="connsiteX21" fmla="*/ 4950732 w 12192000"/>
              <a:gd name="connsiteY21" fmla="*/ 1080798 h 1877649"/>
              <a:gd name="connsiteX22" fmla="*/ 5531879 w 12192000"/>
              <a:gd name="connsiteY22" fmla="*/ 1294381 h 1877649"/>
              <a:gd name="connsiteX23" fmla="*/ 5833334 w 12192000"/>
              <a:gd name="connsiteY23" fmla="*/ 1249254 h 1877649"/>
              <a:gd name="connsiteX24" fmla="*/ 5870573 w 12192000"/>
              <a:gd name="connsiteY24" fmla="*/ 1239546 h 1877649"/>
              <a:gd name="connsiteX25" fmla="*/ 5843165 w 12192000"/>
              <a:gd name="connsiteY25" fmla="*/ 1219478 h 1877649"/>
              <a:gd name="connsiteX26" fmla="*/ 5579582 w 12192000"/>
              <a:gd name="connsiteY26" fmla="*/ 956191 h 1877649"/>
              <a:gd name="connsiteX27" fmla="*/ 5266859 w 12192000"/>
              <a:gd name="connsiteY27" fmla="*/ 553265 h 1877649"/>
              <a:gd name="connsiteX28" fmla="*/ 439868 w 12192000"/>
              <a:gd name="connsiteY28" fmla="*/ 218 h 1877649"/>
              <a:gd name="connsiteX29" fmla="*/ 1022606 w 12192000"/>
              <a:gd name="connsiteY29" fmla="*/ 21397 h 1877649"/>
              <a:gd name="connsiteX30" fmla="*/ 1687113 w 12192000"/>
              <a:gd name="connsiteY30" fmla="*/ 235379 h 1877649"/>
              <a:gd name="connsiteX31" fmla="*/ 2071933 w 12192000"/>
              <a:gd name="connsiteY31" fmla="*/ 565218 h 1877649"/>
              <a:gd name="connsiteX32" fmla="*/ 3122532 w 12192000"/>
              <a:gd name="connsiteY32" fmla="*/ 643489 h 1877649"/>
              <a:gd name="connsiteX33" fmla="*/ 3886117 w 12192000"/>
              <a:gd name="connsiteY33" fmla="*/ 878673 h 1877649"/>
              <a:gd name="connsiteX34" fmla="*/ 3967608 w 12192000"/>
              <a:gd name="connsiteY34" fmla="*/ 921694 h 1877649"/>
              <a:gd name="connsiteX35" fmla="*/ 4007881 w 12192000"/>
              <a:gd name="connsiteY35" fmla="*/ 890304 h 1877649"/>
              <a:gd name="connsiteX36" fmla="*/ 4118097 w 12192000"/>
              <a:gd name="connsiteY36" fmla="*/ 808052 h 1877649"/>
              <a:gd name="connsiteX37" fmla="*/ 4342199 w 12192000"/>
              <a:gd name="connsiteY37" fmla="*/ 676330 h 1877649"/>
              <a:gd name="connsiteX38" fmla="*/ 4510225 w 12192000"/>
              <a:gd name="connsiteY38" fmla="*/ 790556 h 1877649"/>
              <a:gd name="connsiteX39" fmla="*/ 4659961 w 12192000"/>
              <a:gd name="connsiteY39" fmla="*/ 911615 h 1877649"/>
              <a:gd name="connsiteX40" fmla="*/ 4848750 w 12192000"/>
              <a:gd name="connsiteY40" fmla="*/ 947755 h 1877649"/>
              <a:gd name="connsiteX41" fmla="*/ 5013240 w 12192000"/>
              <a:gd name="connsiteY41" fmla="*/ 777767 h 1877649"/>
              <a:gd name="connsiteX42" fmla="*/ 5215539 w 12192000"/>
              <a:gd name="connsiteY42" fmla="*/ 529830 h 1877649"/>
              <a:gd name="connsiteX43" fmla="*/ 5377787 w 12192000"/>
              <a:gd name="connsiteY43" fmla="*/ 607212 h 1877649"/>
              <a:gd name="connsiteX44" fmla="*/ 5558937 w 12192000"/>
              <a:gd name="connsiteY44" fmla="*/ 884203 h 1877649"/>
              <a:gd name="connsiteX45" fmla="*/ 5794451 w 12192000"/>
              <a:gd name="connsiteY45" fmla="*/ 1143469 h 1877649"/>
              <a:gd name="connsiteX46" fmla="*/ 5903863 w 12192000"/>
              <a:gd name="connsiteY46" fmla="*/ 1230865 h 1877649"/>
              <a:gd name="connsiteX47" fmla="*/ 5943925 w 12192000"/>
              <a:gd name="connsiteY47" fmla="*/ 1220421 h 1877649"/>
              <a:gd name="connsiteX48" fmla="*/ 6434869 w 12192000"/>
              <a:gd name="connsiteY48" fmla="*/ 1188533 h 1877649"/>
              <a:gd name="connsiteX49" fmla="*/ 6883676 w 12192000"/>
              <a:gd name="connsiteY49" fmla="*/ 1348987 h 1877649"/>
              <a:gd name="connsiteX50" fmla="*/ 6897409 w 12192000"/>
              <a:gd name="connsiteY50" fmla="*/ 1355493 h 1877649"/>
              <a:gd name="connsiteX51" fmla="*/ 7055039 w 12192000"/>
              <a:gd name="connsiteY51" fmla="*/ 1341645 h 1877649"/>
              <a:gd name="connsiteX52" fmla="*/ 7599224 w 12192000"/>
              <a:gd name="connsiteY52" fmla="*/ 1309422 h 1877649"/>
              <a:gd name="connsiteX53" fmla="*/ 7883885 w 12192000"/>
              <a:gd name="connsiteY53" fmla="*/ 1430969 h 1877649"/>
              <a:gd name="connsiteX54" fmla="*/ 8025737 w 12192000"/>
              <a:gd name="connsiteY54" fmla="*/ 1403908 h 1877649"/>
              <a:gd name="connsiteX55" fmla="*/ 8243795 w 12192000"/>
              <a:gd name="connsiteY55" fmla="*/ 1221087 h 1877649"/>
              <a:gd name="connsiteX56" fmla="*/ 8403292 w 12192000"/>
              <a:gd name="connsiteY56" fmla="*/ 1317864 h 1877649"/>
              <a:gd name="connsiteX57" fmla="*/ 8560226 w 12192000"/>
              <a:gd name="connsiteY57" fmla="*/ 1331191 h 1877649"/>
              <a:gd name="connsiteX58" fmla="*/ 8659801 w 12192000"/>
              <a:gd name="connsiteY58" fmla="*/ 1242948 h 1877649"/>
              <a:gd name="connsiteX59" fmla="*/ 8799527 w 12192000"/>
              <a:gd name="connsiteY59" fmla="*/ 1203675 h 1877649"/>
              <a:gd name="connsiteX60" fmla="*/ 9034627 w 12192000"/>
              <a:gd name="connsiteY60" fmla="*/ 1344612 h 1877649"/>
              <a:gd name="connsiteX61" fmla="*/ 9674702 w 12192000"/>
              <a:gd name="connsiteY61" fmla="*/ 1782433 h 1877649"/>
              <a:gd name="connsiteX62" fmla="*/ 10029517 w 12192000"/>
              <a:gd name="connsiteY62" fmla="*/ 1815607 h 1877649"/>
              <a:gd name="connsiteX63" fmla="*/ 10520911 w 12192000"/>
              <a:gd name="connsiteY63" fmla="*/ 1709491 h 1877649"/>
              <a:gd name="connsiteX64" fmla="*/ 11630506 w 12192000"/>
              <a:gd name="connsiteY64" fmla="*/ 1642461 h 1877649"/>
              <a:gd name="connsiteX65" fmla="*/ 12058623 w 12192000"/>
              <a:gd name="connsiteY65" fmla="*/ 1680390 h 1877649"/>
              <a:gd name="connsiteX66" fmla="*/ 12192000 w 12192000"/>
              <a:gd name="connsiteY66" fmla="*/ 1703669 h 1877649"/>
              <a:gd name="connsiteX67" fmla="*/ 12192000 w 12192000"/>
              <a:gd name="connsiteY67" fmla="*/ 1713673 h 1877649"/>
              <a:gd name="connsiteX68" fmla="*/ 12025008 w 12192000"/>
              <a:gd name="connsiteY68" fmla="*/ 1695248 h 1877649"/>
              <a:gd name="connsiteX69" fmla="*/ 11577506 w 12192000"/>
              <a:gd name="connsiteY69" fmla="*/ 1668598 h 1877649"/>
              <a:gd name="connsiteX70" fmla="*/ 10528728 w 12192000"/>
              <a:gd name="connsiteY70" fmla="*/ 1733110 h 1877649"/>
              <a:gd name="connsiteX71" fmla="*/ 9811793 w 12192000"/>
              <a:gd name="connsiteY71" fmla="*/ 1854912 h 1877649"/>
              <a:gd name="connsiteX72" fmla="*/ 9301529 w 12192000"/>
              <a:gd name="connsiteY72" fmla="*/ 1572512 h 1877649"/>
              <a:gd name="connsiteX73" fmla="*/ 8797309 w 12192000"/>
              <a:gd name="connsiteY73" fmla="*/ 1230311 h 1877649"/>
              <a:gd name="connsiteX74" fmla="*/ 8537921 w 12192000"/>
              <a:gd name="connsiteY74" fmla="*/ 1362875 h 1877649"/>
              <a:gd name="connsiteX75" fmla="*/ 8245791 w 12192000"/>
              <a:gd name="connsiteY75" fmla="*/ 1253962 h 1877649"/>
              <a:gd name="connsiteX76" fmla="*/ 7942633 w 12192000"/>
              <a:gd name="connsiteY76" fmla="*/ 1472220 h 1877649"/>
              <a:gd name="connsiteX77" fmla="*/ 7563653 w 12192000"/>
              <a:gd name="connsiteY77" fmla="*/ 1332087 h 1877649"/>
              <a:gd name="connsiteX78" fmla="*/ 6996268 w 12192000"/>
              <a:gd name="connsiteY78" fmla="*/ 1372858 h 1877649"/>
              <a:gd name="connsiteX79" fmla="*/ 6944238 w 12192000"/>
              <a:gd name="connsiteY79" fmla="*/ 1377680 h 1877649"/>
              <a:gd name="connsiteX80" fmla="*/ 7045651 w 12192000"/>
              <a:gd name="connsiteY80" fmla="*/ 1425730 h 1877649"/>
              <a:gd name="connsiteX81" fmla="*/ 7647184 w 12192000"/>
              <a:gd name="connsiteY81" fmla="*/ 1738683 h 1877649"/>
              <a:gd name="connsiteX82" fmla="*/ 7888768 w 12192000"/>
              <a:gd name="connsiteY82" fmla="*/ 1860798 h 1877649"/>
              <a:gd name="connsiteX83" fmla="*/ 7926330 w 12192000"/>
              <a:gd name="connsiteY83" fmla="*/ 1877649 h 1877649"/>
              <a:gd name="connsiteX84" fmla="*/ 7873522 w 12192000"/>
              <a:gd name="connsiteY84" fmla="*/ 1877649 h 1877649"/>
              <a:gd name="connsiteX85" fmla="*/ 7795527 w 12192000"/>
              <a:gd name="connsiteY85" fmla="*/ 1840583 h 1877649"/>
              <a:gd name="connsiteX86" fmla="*/ 7063430 w 12192000"/>
              <a:gd name="connsiteY86" fmla="*/ 1463619 h 1877649"/>
              <a:gd name="connsiteX87" fmla="*/ 6895779 w 12192000"/>
              <a:gd name="connsiteY87" fmla="*/ 1382173 h 1877649"/>
              <a:gd name="connsiteX88" fmla="*/ 6817572 w 12192000"/>
              <a:gd name="connsiteY88" fmla="*/ 1389421 h 1877649"/>
              <a:gd name="connsiteX89" fmla="*/ 6305128 w 12192000"/>
              <a:gd name="connsiteY89" fmla="*/ 1412631 h 1877649"/>
              <a:gd name="connsiteX90" fmla="*/ 5933909 w 12192000"/>
              <a:gd name="connsiteY90" fmla="*/ 1285920 h 1877649"/>
              <a:gd name="connsiteX91" fmla="*/ 5897592 w 12192000"/>
              <a:gd name="connsiteY91" fmla="*/ 1259329 h 1877649"/>
              <a:gd name="connsiteX92" fmla="*/ 5805736 w 12192000"/>
              <a:gd name="connsiteY92" fmla="*/ 1282644 h 1877649"/>
              <a:gd name="connsiteX93" fmla="*/ 5533124 w 12192000"/>
              <a:gd name="connsiteY93" fmla="*/ 1320561 h 1877649"/>
              <a:gd name="connsiteX94" fmla="*/ 4998893 w 12192000"/>
              <a:gd name="connsiteY94" fmla="*/ 1123674 h 1877649"/>
              <a:gd name="connsiteX95" fmla="*/ 4541053 w 12192000"/>
              <a:gd name="connsiteY95" fmla="*/ 1074933 h 1877649"/>
              <a:gd name="connsiteX96" fmla="*/ 4012374 w 12192000"/>
              <a:gd name="connsiteY96" fmla="*/ 974303 h 1877649"/>
              <a:gd name="connsiteX97" fmla="*/ 3968702 w 12192000"/>
              <a:gd name="connsiteY97" fmla="*/ 952851 h 1877649"/>
              <a:gd name="connsiteX98" fmla="*/ 3951847 w 12192000"/>
              <a:gd name="connsiteY98" fmla="*/ 966284 h 1877649"/>
              <a:gd name="connsiteX99" fmla="*/ 3602052 w 12192000"/>
              <a:gd name="connsiteY99" fmla="*/ 1231171 h 1877649"/>
              <a:gd name="connsiteX100" fmla="*/ 3287926 w 12192000"/>
              <a:gd name="connsiteY100" fmla="*/ 1289349 h 1877649"/>
              <a:gd name="connsiteX101" fmla="*/ 2780384 w 12192000"/>
              <a:gd name="connsiteY101" fmla="*/ 1093801 h 1877649"/>
              <a:gd name="connsiteX102" fmla="*/ 2318511 w 12192000"/>
              <a:gd name="connsiteY102" fmla="*/ 882888 h 1877649"/>
              <a:gd name="connsiteX103" fmla="*/ 1943968 w 12192000"/>
              <a:gd name="connsiteY103" fmla="*/ 902831 h 1877649"/>
              <a:gd name="connsiteX104" fmla="*/ 1488932 w 12192000"/>
              <a:gd name="connsiteY104" fmla="*/ 810284 h 1877649"/>
              <a:gd name="connsiteX105" fmla="*/ 342616 w 12192000"/>
              <a:gd name="connsiteY105" fmla="*/ 578187 h 1877649"/>
              <a:gd name="connsiteX106" fmla="*/ 0 w 12192000"/>
              <a:gd name="connsiteY106" fmla="*/ 520239 h 1877649"/>
              <a:gd name="connsiteX107" fmla="*/ 0 w 12192000"/>
              <a:gd name="connsiteY107" fmla="*/ 495216 h 1877649"/>
              <a:gd name="connsiteX108" fmla="*/ 88177 w 12192000"/>
              <a:gd name="connsiteY108" fmla="*/ 508940 h 1877649"/>
              <a:gd name="connsiteX109" fmla="*/ 517274 w 12192000"/>
              <a:gd name="connsiteY109" fmla="*/ 583419 h 1877649"/>
              <a:gd name="connsiteX110" fmla="*/ 1360540 w 12192000"/>
              <a:gd name="connsiteY110" fmla="*/ 754465 h 1877649"/>
              <a:gd name="connsiteX111" fmla="*/ 1937135 w 12192000"/>
              <a:gd name="connsiteY111" fmla="*/ 878250 h 1877649"/>
              <a:gd name="connsiteX112" fmla="*/ 2287195 w 12192000"/>
              <a:gd name="connsiteY112" fmla="*/ 849883 h 1877649"/>
              <a:gd name="connsiteX113" fmla="*/ 2623768 w 12192000"/>
              <a:gd name="connsiteY113" fmla="*/ 983187 h 1877649"/>
              <a:gd name="connsiteX114" fmla="*/ 3070137 w 12192000"/>
              <a:gd name="connsiteY114" fmla="*/ 1185724 h 1877649"/>
              <a:gd name="connsiteX115" fmla="*/ 3345248 w 12192000"/>
              <a:gd name="connsiteY115" fmla="*/ 1270107 h 1877649"/>
              <a:gd name="connsiteX116" fmla="*/ 3621226 w 12192000"/>
              <a:gd name="connsiteY116" fmla="*/ 1178014 h 1877649"/>
              <a:gd name="connsiteX117" fmla="*/ 3872904 w 12192000"/>
              <a:gd name="connsiteY117" fmla="*/ 995509 h 1877649"/>
              <a:gd name="connsiteX118" fmla="*/ 3943509 w 12192000"/>
              <a:gd name="connsiteY118" fmla="*/ 940477 h 1877649"/>
              <a:gd name="connsiteX119" fmla="*/ 3936743 w 12192000"/>
              <a:gd name="connsiteY119" fmla="*/ 937153 h 1877649"/>
              <a:gd name="connsiteX120" fmla="*/ 3204174 w 12192000"/>
              <a:gd name="connsiteY120" fmla="*/ 683243 h 1877649"/>
              <a:gd name="connsiteX121" fmla="*/ 2059027 w 12192000"/>
              <a:gd name="connsiteY121" fmla="*/ 595648 h 1877649"/>
              <a:gd name="connsiteX122" fmla="*/ 1679942 w 12192000"/>
              <a:gd name="connsiteY122" fmla="*/ 265798 h 1877649"/>
              <a:gd name="connsiteX123" fmla="*/ 998536 w 12192000"/>
              <a:gd name="connsiteY123" fmla="*/ 43665 h 1877649"/>
              <a:gd name="connsiteX124" fmla="*/ 100678 w 12192000"/>
              <a:gd name="connsiteY124" fmla="*/ 28002 h 1877649"/>
              <a:gd name="connsiteX125" fmla="*/ 0 w 12192000"/>
              <a:gd name="connsiteY125" fmla="*/ 28981 h 1877649"/>
              <a:gd name="connsiteX126" fmla="*/ 0 w 12192000"/>
              <a:gd name="connsiteY126" fmla="*/ 4615 h 1877649"/>
              <a:gd name="connsiteX127" fmla="*/ 132768 w 12192000"/>
              <a:gd name="connsiteY127" fmla="*/ 3822 h 1877649"/>
              <a:gd name="connsiteX128" fmla="*/ 439868 w 12192000"/>
              <a:gd name="connsiteY128" fmla="*/ 218 h 187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2192000" h="1877649">
                <a:moveTo>
                  <a:pt x="6207468" y="1201146"/>
                </a:moveTo>
                <a:cubicBezTo>
                  <a:pt x="6141444" y="1205015"/>
                  <a:pt x="6073647" y="1217358"/>
                  <a:pt x="6006038" y="1232750"/>
                </a:cubicBezTo>
                <a:lnTo>
                  <a:pt x="5929611" y="1251432"/>
                </a:lnTo>
                <a:lnTo>
                  <a:pt x="5931116" y="1252635"/>
                </a:lnTo>
                <a:cubicBezTo>
                  <a:pt x="5978782" y="1286262"/>
                  <a:pt x="6028590" y="1315666"/>
                  <a:pt x="6080634" y="1336458"/>
                </a:cubicBezTo>
                <a:cubicBezTo>
                  <a:pt x="6184719" y="1378041"/>
                  <a:pt x="6256565" y="1392105"/>
                  <a:pt x="6418967" y="1392970"/>
                </a:cubicBezTo>
                <a:cubicBezTo>
                  <a:pt x="6500168" y="1393403"/>
                  <a:pt x="6610008" y="1384052"/>
                  <a:pt x="6724138" y="1372853"/>
                </a:cubicBezTo>
                <a:lnTo>
                  <a:pt x="6850354" y="1360190"/>
                </a:lnTo>
                <a:lnTo>
                  <a:pt x="6664935" y="1283735"/>
                </a:lnTo>
                <a:cubicBezTo>
                  <a:pt x="6545489" y="1240806"/>
                  <a:pt x="6432458" y="1214296"/>
                  <a:pt x="6304932" y="1202374"/>
                </a:cubicBezTo>
                <a:cubicBezTo>
                  <a:pt x="6273050" y="1199393"/>
                  <a:pt x="6240481" y="1199210"/>
                  <a:pt x="6207468" y="1201146"/>
                </a:cubicBezTo>
                <a:close/>
                <a:moveTo>
                  <a:pt x="5266859" y="553265"/>
                </a:moveTo>
                <a:cubicBezTo>
                  <a:pt x="5169367" y="536635"/>
                  <a:pt x="5072012" y="762161"/>
                  <a:pt x="4994623" y="856413"/>
                </a:cubicBezTo>
                <a:cubicBezTo>
                  <a:pt x="4917235" y="950666"/>
                  <a:pt x="4873807" y="977274"/>
                  <a:pt x="4813390" y="988263"/>
                </a:cubicBezTo>
                <a:cubicBezTo>
                  <a:pt x="4752974" y="999253"/>
                  <a:pt x="4708114" y="970402"/>
                  <a:pt x="4632123" y="922349"/>
                </a:cubicBezTo>
                <a:cubicBezTo>
                  <a:pt x="4556131" y="874295"/>
                  <a:pt x="4453085" y="748511"/>
                  <a:pt x="4357439" y="699941"/>
                </a:cubicBezTo>
                <a:cubicBezTo>
                  <a:pt x="4303445" y="688943"/>
                  <a:pt x="4184075" y="795677"/>
                  <a:pt x="4058177" y="884216"/>
                </a:cubicBezTo>
                <a:cubicBezTo>
                  <a:pt x="4042441" y="895283"/>
                  <a:pt x="4025516" y="907949"/>
                  <a:pt x="4007697" y="921774"/>
                </a:cubicBezTo>
                <a:lnTo>
                  <a:pt x="3991783" y="934456"/>
                </a:lnTo>
                <a:lnTo>
                  <a:pt x="3994069" y="935664"/>
                </a:lnTo>
                <a:cubicBezTo>
                  <a:pt x="4081293" y="982486"/>
                  <a:pt x="4121805" y="1002389"/>
                  <a:pt x="4254881" y="1027654"/>
                </a:cubicBezTo>
                <a:cubicBezTo>
                  <a:pt x="4432317" y="1061342"/>
                  <a:pt x="4737900" y="1036343"/>
                  <a:pt x="4950732" y="1080798"/>
                </a:cubicBezTo>
                <a:cubicBezTo>
                  <a:pt x="5163563" y="1125253"/>
                  <a:pt x="5284522" y="1276424"/>
                  <a:pt x="5531879" y="1294381"/>
                </a:cubicBezTo>
                <a:cubicBezTo>
                  <a:pt x="5624637" y="1301114"/>
                  <a:pt x="5725233" y="1277499"/>
                  <a:pt x="5833334" y="1249254"/>
                </a:cubicBezTo>
                <a:lnTo>
                  <a:pt x="5870573" y="1239546"/>
                </a:lnTo>
                <a:lnTo>
                  <a:pt x="5843165" y="1219478"/>
                </a:lnTo>
                <a:cubicBezTo>
                  <a:pt x="5752562" y="1144663"/>
                  <a:pt x="5662964" y="1047773"/>
                  <a:pt x="5579582" y="956191"/>
                </a:cubicBezTo>
                <a:cubicBezTo>
                  <a:pt x="5468409" y="834083"/>
                  <a:pt x="5364351" y="569895"/>
                  <a:pt x="5266859" y="553265"/>
                </a:cubicBezTo>
                <a:close/>
                <a:moveTo>
                  <a:pt x="439868" y="218"/>
                </a:moveTo>
                <a:cubicBezTo>
                  <a:pt x="653609" y="-966"/>
                  <a:pt x="872863" y="2221"/>
                  <a:pt x="1022606" y="21397"/>
                </a:cubicBezTo>
                <a:cubicBezTo>
                  <a:pt x="1322090" y="59749"/>
                  <a:pt x="1512225" y="144741"/>
                  <a:pt x="1687113" y="235379"/>
                </a:cubicBezTo>
                <a:cubicBezTo>
                  <a:pt x="1862000" y="326016"/>
                  <a:pt x="1832697" y="497199"/>
                  <a:pt x="2071933" y="565218"/>
                </a:cubicBezTo>
                <a:cubicBezTo>
                  <a:pt x="2311169" y="633236"/>
                  <a:pt x="2820169" y="591247"/>
                  <a:pt x="3122532" y="643489"/>
                </a:cubicBezTo>
                <a:cubicBezTo>
                  <a:pt x="3424895" y="695732"/>
                  <a:pt x="3707667" y="787532"/>
                  <a:pt x="3886117" y="878673"/>
                </a:cubicBezTo>
                <a:lnTo>
                  <a:pt x="3967608" y="921694"/>
                </a:lnTo>
                <a:lnTo>
                  <a:pt x="4007881" y="890304"/>
                </a:lnTo>
                <a:cubicBezTo>
                  <a:pt x="4050033" y="857717"/>
                  <a:pt x="4088056" y="828955"/>
                  <a:pt x="4118097" y="808052"/>
                </a:cubicBezTo>
                <a:cubicBezTo>
                  <a:pt x="4238258" y="724438"/>
                  <a:pt x="4276843" y="679245"/>
                  <a:pt x="4342199" y="676330"/>
                </a:cubicBezTo>
                <a:cubicBezTo>
                  <a:pt x="4407554" y="673414"/>
                  <a:pt x="4457265" y="751342"/>
                  <a:pt x="4510225" y="790556"/>
                </a:cubicBezTo>
                <a:cubicBezTo>
                  <a:pt x="4563186" y="829770"/>
                  <a:pt x="4585554" y="862442"/>
                  <a:pt x="4659961" y="911615"/>
                </a:cubicBezTo>
                <a:cubicBezTo>
                  <a:pt x="4734368" y="960788"/>
                  <a:pt x="4789870" y="970063"/>
                  <a:pt x="4848750" y="947755"/>
                </a:cubicBezTo>
                <a:cubicBezTo>
                  <a:pt x="4907629" y="925448"/>
                  <a:pt x="4969184" y="848841"/>
                  <a:pt x="5013240" y="777767"/>
                </a:cubicBezTo>
                <a:cubicBezTo>
                  <a:pt x="5057296" y="706692"/>
                  <a:pt x="5154782" y="558256"/>
                  <a:pt x="5215539" y="529830"/>
                </a:cubicBezTo>
                <a:cubicBezTo>
                  <a:pt x="5276298" y="501404"/>
                  <a:pt x="5320554" y="548150"/>
                  <a:pt x="5377787" y="607212"/>
                </a:cubicBezTo>
                <a:cubicBezTo>
                  <a:pt x="5435019" y="666274"/>
                  <a:pt x="5489494" y="794827"/>
                  <a:pt x="5558937" y="884203"/>
                </a:cubicBezTo>
                <a:cubicBezTo>
                  <a:pt x="5628382" y="973580"/>
                  <a:pt x="5707503" y="1068094"/>
                  <a:pt x="5794451" y="1143469"/>
                </a:cubicBezTo>
                <a:lnTo>
                  <a:pt x="5903863" y="1230865"/>
                </a:lnTo>
                <a:lnTo>
                  <a:pt x="5943925" y="1220421"/>
                </a:lnTo>
                <a:cubicBezTo>
                  <a:pt x="6094684" y="1182458"/>
                  <a:pt x="6258593" y="1151508"/>
                  <a:pt x="6434869" y="1188533"/>
                </a:cubicBezTo>
                <a:cubicBezTo>
                  <a:pt x="6567075" y="1216302"/>
                  <a:pt x="6722766" y="1275991"/>
                  <a:pt x="6883676" y="1348987"/>
                </a:cubicBezTo>
                <a:lnTo>
                  <a:pt x="6897409" y="1355493"/>
                </a:lnTo>
                <a:lnTo>
                  <a:pt x="7055039" y="1341645"/>
                </a:lnTo>
                <a:cubicBezTo>
                  <a:pt x="7251749" y="1327720"/>
                  <a:pt x="7461084" y="1294535"/>
                  <a:pt x="7599224" y="1309422"/>
                </a:cubicBezTo>
                <a:cubicBezTo>
                  <a:pt x="7737364" y="1324310"/>
                  <a:pt x="7812800" y="1415222"/>
                  <a:pt x="7883885" y="1430969"/>
                </a:cubicBezTo>
                <a:cubicBezTo>
                  <a:pt x="7954970" y="1446717"/>
                  <a:pt x="7965752" y="1438889"/>
                  <a:pt x="8025737" y="1403908"/>
                </a:cubicBezTo>
                <a:cubicBezTo>
                  <a:pt x="8085723" y="1368929"/>
                  <a:pt x="8159118" y="1287566"/>
                  <a:pt x="8243795" y="1221087"/>
                </a:cubicBezTo>
                <a:cubicBezTo>
                  <a:pt x="8289797" y="1245038"/>
                  <a:pt x="8350553" y="1299513"/>
                  <a:pt x="8403292" y="1317864"/>
                </a:cubicBezTo>
                <a:cubicBezTo>
                  <a:pt x="8456030" y="1336214"/>
                  <a:pt x="8517475" y="1343676"/>
                  <a:pt x="8560226" y="1331191"/>
                </a:cubicBezTo>
                <a:cubicBezTo>
                  <a:pt x="8602977" y="1318705"/>
                  <a:pt x="8614428" y="1277011"/>
                  <a:pt x="8659801" y="1242948"/>
                </a:cubicBezTo>
                <a:cubicBezTo>
                  <a:pt x="8705172" y="1208884"/>
                  <a:pt x="8737055" y="1186731"/>
                  <a:pt x="8799527" y="1203675"/>
                </a:cubicBezTo>
                <a:cubicBezTo>
                  <a:pt x="8861998" y="1220619"/>
                  <a:pt x="8888764" y="1248153"/>
                  <a:pt x="9034627" y="1344612"/>
                </a:cubicBezTo>
                <a:cubicBezTo>
                  <a:pt x="9180490" y="1441072"/>
                  <a:pt x="9508888" y="1703933"/>
                  <a:pt x="9674702" y="1782433"/>
                </a:cubicBezTo>
                <a:cubicBezTo>
                  <a:pt x="9840516" y="1860931"/>
                  <a:pt x="9923620" y="1830688"/>
                  <a:pt x="10029517" y="1815607"/>
                </a:cubicBezTo>
                <a:cubicBezTo>
                  <a:pt x="10135414" y="1800526"/>
                  <a:pt x="10310441" y="1728752"/>
                  <a:pt x="10520911" y="1709491"/>
                </a:cubicBezTo>
                <a:cubicBezTo>
                  <a:pt x="10793969" y="1682169"/>
                  <a:pt x="11340254" y="1640670"/>
                  <a:pt x="11630506" y="1642461"/>
                </a:cubicBezTo>
                <a:cubicBezTo>
                  <a:pt x="11775632" y="1643357"/>
                  <a:pt x="11935821" y="1661713"/>
                  <a:pt x="12058623" y="1680390"/>
                </a:cubicBezTo>
                <a:lnTo>
                  <a:pt x="12192000" y="1703669"/>
                </a:lnTo>
                <a:lnTo>
                  <a:pt x="12192000" y="1713673"/>
                </a:lnTo>
                <a:lnTo>
                  <a:pt x="12025008" y="1695248"/>
                </a:lnTo>
                <a:cubicBezTo>
                  <a:pt x="11891001" y="1681525"/>
                  <a:pt x="11721980" y="1667525"/>
                  <a:pt x="11577506" y="1668598"/>
                </a:cubicBezTo>
                <a:cubicBezTo>
                  <a:pt x="11288557" y="1670743"/>
                  <a:pt x="10823014" y="1702058"/>
                  <a:pt x="10528728" y="1733110"/>
                </a:cubicBezTo>
                <a:cubicBezTo>
                  <a:pt x="10234442" y="1764163"/>
                  <a:pt x="10016327" y="1881677"/>
                  <a:pt x="9811793" y="1854912"/>
                </a:cubicBezTo>
                <a:cubicBezTo>
                  <a:pt x="9607259" y="1828145"/>
                  <a:pt x="9470608" y="1676612"/>
                  <a:pt x="9301529" y="1572512"/>
                </a:cubicBezTo>
                <a:cubicBezTo>
                  <a:pt x="9132447" y="1468411"/>
                  <a:pt x="8924577" y="1265250"/>
                  <a:pt x="8797309" y="1230311"/>
                </a:cubicBezTo>
                <a:cubicBezTo>
                  <a:pt x="8670041" y="1195372"/>
                  <a:pt x="8629840" y="1358934"/>
                  <a:pt x="8537921" y="1362875"/>
                </a:cubicBezTo>
                <a:cubicBezTo>
                  <a:pt x="8446000" y="1366818"/>
                  <a:pt x="8368236" y="1350730"/>
                  <a:pt x="8245791" y="1253962"/>
                </a:cubicBezTo>
                <a:cubicBezTo>
                  <a:pt x="8173321" y="1299122"/>
                  <a:pt x="8056323" y="1459200"/>
                  <a:pt x="7942633" y="1472220"/>
                </a:cubicBezTo>
                <a:cubicBezTo>
                  <a:pt x="7828943" y="1485241"/>
                  <a:pt x="7751162" y="1345888"/>
                  <a:pt x="7563653" y="1332087"/>
                </a:cubicBezTo>
                <a:cubicBezTo>
                  <a:pt x="7423021" y="1321738"/>
                  <a:pt x="7191652" y="1351611"/>
                  <a:pt x="6996268" y="1372858"/>
                </a:cubicBezTo>
                <a:lnTo>
                  <a:pt x="6944238" y="1377680"/>
                </a:lnTo>
                <a:lnTo>
                  <a:pt x="7045651" y="1425730"/>
                </a:lnTo>
                <a:cubicBezTo>
                  <a:pt x="7262134" y="1532130"/>
                  <a:pt x="7477075" y="1651154"/>
                  <a:pt x="7647184" y="1738683"/>
                </a:cubicBezTo>
                <a:cubicBezTo>
                  <a:pt x="7732239" y="1782447"/>
                  <a:pt x="7811827" y="1823361"/>
                  <a:pt x="7888768" y="1860798"/>
                </a:cubicBezTo>
                <a:lnTo>
                  <a:pt x="7926330" y="1877649"/>
                </a:lnTo>
                <a:lnTo>
                  <a:pt x="7873522" y="1877649"/>
                </a:lnTo>
                <a:lnTo>
                  <a:pt x="7795527" y="1840583"/>
                </a:lnTo>
                <a:cubicBezTo>
                  <a:pt x="7535417" y="1713396"/>
                  <a:pt x="7254913" y="1560621"/>
                  <a:pt x="7063430" y="1463619"/>
                </a:cubicBezTo>
                <a:lnTo>
                  <a:pt x="6895779" y="1382173"/>
                </a:lnTo>
                <a:lnTo>
                  <a:pt x="6817572" y="1389421"/>
                </a:lnTo>
                <a:cubicBezTo>
                  <a:pt x="6607816" y="1402844"/>
                  <a:pt x="6452405" y="1429881"/>
                  <a:pt x="6305128" y="1412631"/>
                </a:cubicBezTo>
                <a:cubicBezTo>
                  <a:pt x="6157850" y="1395381"/>
                  <a:pt x="6054832" y="1361993"/>
                  <a:pt x="5933909" y="1285920"/>
                </a:cubicBezTo>
                <a:lnTo>
                  <a:pt x="5897592" y="1259329"/>
                </a:lnTo>
                <a:lnTo>
                  <a:pt x="5805736" y="1282644"/>
                </a:lnTo>
                <a:cubicBezTo>
                  <a:pt x="5707827" y="1306737"/>
                  <a:pt x="5614752" y="1325480"/>
                  <a:pt x="5533124" y="1320561"/>
                </a:cubicBezTo>
                <a:cubicBezTo>
                  <a:pt x="5315451" y="1307446"/>
                  <a:pt x="5164239" y="1164612"/>
                  <a:pt x="4998893" y="1123674"/>
                </a:cubicBezTo>
                <a:cubicBezTo>
                  <a:pt x="4833548" y="1082736"/>
                  <a:pt x="4820862" y="1078615"/>
                  <a:pt x="4541053" y="1074933"/>
                </a:cubicBezTo>
                <a:cubicBezTo>
                  <a:pt x="4296221" y="1071713"/>
                  <a:pt x="4180214" y="1052322"/>
                  <a:pt x="4012374" y="974303"/>
                </a:cubicBezTo>
                <a:lnTo>
                  <a:pt x="3968702" y="952851"/>
                </a:lnTo>
                <a:lnTo>
                  <a:pt x="3951847" y="966284"/>
                </a:lnTo>
                <a:cubicBezTo>
                  <a:pt x="3835946" y="1060491"/>
                  <a:pt x="3698333" y="1180528"/>
                  <a:pt x="3602052" y="1231171"/>
                </a:cubicBezTo>
                <a:cubicBezTo>
                  <a:pt x="3473677" y="1298693"/>
                  <a:pt x="3424870" y="1312244"/>
                  <a:pt x="3287926" y="1289349"/>
                </a:cubicBezTo>
                <a:cubicBezTo>
                  <a:pt x="3150982" y="1266454"/>
                  <a:pt x="2941953" y="1161544"/>
                  <a:pt x="2780384" y="1093801"/>
                </a:cubicBezTo>
                <a:cubicBezTo>
                  <a:pt x="2618814" y="1026057"/>
                  <a:pt x="2457914" y="914716"/>
                  <a:pt x="2318511" y="882888"/>
                </a:cubicBezTo>
                <a:cubicBezTo>
                  <a:pt x="2179109" y="851061"/>
                  <a:pt x="2082231" y="914931"/>
                  <a:pt x="1943968" y="902831"/>
                </a:cubicBezTo>
                <a:cubicBezTo>
                  <a:pt x="1805704" y="890729"/>
                  <a:pt x="1820091" y="875261"/>
                  <a:pt x="1488932" y="810284"/>
                </a:cubicBezTo>
                <a:cubicBezTo>
                  <a:pt x="1105952" y="735955"/>
                  <a:pt x="726470" y="649479"/>
                  <a:pt x="342616" y="578187"/>
                </a:cubicBezTo>
                <a:lnTo>
                  <a:pt x="0" y="520239"/>
                </a:lnTo>
                <a:lnTo>
                  <a:pt x="0" y="495216"/>
                </a:lnTo>
                <a:lnTo>
                  <a:pt x="88177" y="508940"/>
                </a:lnTo>
                <a:cubicBezTo>
                  <a:pt x="258802" y="537260"/>
                  <a:pt x="517274" y="583419"/>
                  <a:pt x="517274" y="583419"/>
                </a:cubicBezTo>
                <a:lnTo>
                  <a:pt x="1360540" y="754465"/>
                </a:lnTo>
                <a:cubicBezTo>
                  <a:pt x="1573244" y="794522"/>
                  <a:pt x="1782692" y="862347"/>
                  <a:pt x="1937135" y="878250"/>
                </a:cubicBezTo>
                <a:cubicBezTo>
                  <a:pt x="2091577" y="894153"/>
                  <a:pt x="2172757" y="832394"/>
                  <a:pt x="2287195" y="849883"/>
                </a:cubicBezTo>
                <a:cubicBezTo>
                  <a:pt x="2401634" y="867372"/>
                  <a:pt x="2493278" y="927215"/>
                  <a:pt x="2623768" y="983187"/>
                </a:cubicBezTo>
                <a:cubicBezTo>
                  <a:pt x="2754257" y="1039161"/>
                  <a:pt x="2949890" y="1137905"/>
                  <a:pt x="3070137" y="1185724"/>
                </a:cubicBezTo>
                <a:cubicBezTo>
                  <a:pt x="3190384" y="1233544"/>
                  <a:pt x="3253400" y="1271392"/>
                  <a:pt x="3345248" y="1270107"/>
                </a:cubicBezTo>
                <a:cubicBezTo>
                  <a:pt x="3437096" y="1268821"/>
                  <a:pt x="3492418" y="1255023"/>
                  <a:pt x="3621226" y="1178014"/>
                </a:cubicBezTo>
                <a:cubicBezTo>
                  <a:pt x="3685630" y="1139510"/>
                  <a:pt x="3779807" y="1067922"/>
                  <a:pt x="3872904" y="995509"/>
                </a:cubicBezTo>
                <a:lnTo>
                  <a:pt x="3943509" y="940477"/>
                </a:lnTo>
                <a:lnTo>
                  <a:pt x="3936743" y="937153"/>
                </a:lnTo>
                <a:cubicBezTo>
                  <a:pt x="3723786" y="827856"/>
                  <a:pt x="3517127" y="740161"/>
                  <a:pt x="3204174" y="683243"/>
                </a:cubicBezTo>
                <a:cubicBezTo>
                  <a:pt x="2891221" y="626325"/>
                  <a:pt x="2313066" y="665221"/>
                  <a:pt x="2059027" y="595648"/>
                </a:cubicBezTo>
                <a:cubicBezTo>
                  <a:pt x="1804989" y="526074"/>
                  <a:pt x="1856690" y="357796"/>
                  <a:pt x="1679942" y="265798"/>
                </a:cubicBezTo>
                <a:cubicBezTo>
                  <a:pt x="1503193" y="173801"/>
                  <a:pt x="1302042" y="82906"/>
                  <a:pt x="998536" y="43665"/>
                </a:cubicBezTo>
                <a:cubicBezTo>
                  <a:pt x="770908" y="14235"/>
                  <a:pt x="385521" y="22912"/>
                  <a:pt x="100678" y="28002"/>
                </a:cubicBezTo>
                <a:lnTo>
                  <a:pt x="0" y="28981"/>
                </a:lnTo>
                <a:lnTo>
                  <a:pt x="0" y="4615"/>
                </a:lnTo>
                <a:lnTo>
                  <a:pt x="132768" y="3822"/>
                </a:lnTo>
                <a:cubicBezTo>
                  <a:pt x="227504" y="2495"/>
                  <a:pt x="332997" y="810"/>
                  <a:pt x="439868" y="21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latin typeface="Quire Sans" panose="020B0502040400020003" pitchFamily="34" charset="0"/>
                <a:cs typeface="Quire Sans" panose="020B0502040400020003" pitchFamily="34" charset="0"/>
              </a:defRPr>
            </a:lvl1pPr>
          </a:lstStyle>
          <a:p>
            <a:pPr lvl="0"/>
            <a:r>
              <a:rPr lang="nb-NO"/>
              <a:t>Tittel</a:t>
            </a:r>
          </a:p>
        </p:txBody>
      </p:sp>
      <p:pic>
        <p:nvPicPr>
          <p:cNvPr id="5" name="Bilde 4">
            <a:extLst>
              <a:ext uri="{FF2B5EF4-FFF2-40B4-BE49-F238E27FC236}">
                <a16:creationId xmlns:a16="http://schemas.microsoft.com/office/drawing/2014/main" id="{157D64A3-2C21-A54A-93E9-4FC51682E3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2467409201"/>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tel-2">
    <p:bg>
      <p:bgPr>
        <a:solidFill>
          <a:schemeClr val="bg2"/>
        </a:solidFill>
        <a:effectLst/>
      </p:bgPr>
    </p:bg>
    <p:spTree>
      <p:nvGrpSpPr>
        <p:cNvPr id="1" name=""/>
        <p:cNvGrpSpPr/>
        <p:nvPr/>
      </p:nvGrpSpPr>
      <p:grpSpPr>
        <a:xfrm>
          <a:off x="0" y="0"/>
          <a:ext cx="0" cy="0"/>
          <a:chOff x="0" y="0"/>
          <a:chExt cx="0" cy="0"/>
        </a:xfrm>
      </p:grpSpPr>
      <p:sp>
        <p:nvSpPr>
          <p:cNvPr id="11" name="Friform 10">
            <a:extLst>
              <a:ext uri="{FF2B5EF4-FFF2-40B4-BE49-F238E27FC236}">
                <a16:creationId xmlns:a16="http://schemas.microsoft.com/office/drawing/2014/main" id="{AFC54A13-B517-1041-A560-2E0A39E8A5EB}"/>
              </a:ext>
            </a:extLst>
          </p:cNvPr>
          <p:cNvSpPr/>
          <p:nvPr userDrawn="1"/>
        </p:nvSpPr>
        <p:spPr>
          <a:xfrm>
            <a:off x="0" y="4980353"/>
            <a:ext cx="12192000" cy="1877649"/>
          </a:xfrm>
          <a:custGeom>
            <a:avLst/>
            <a:gdLst>
              <a:gd name="connsiteX0" fmla="*/ 6207468 w 12192000"/>
              <a:gd name="connsiteY0" fmla="*/ 1201146 h 1877649"/>
              <a:gd name="connsiteX1" fmla="*/ 6006038 w 12192000"/>
              <a:gd name="connsiteY1" fmla="*/ 1232750 h 1877649"/>
              <a:gd name="connsiteX2" fmla="*/ 5929611 w 12192000"/>
              <a:gd name="connsiteY2" fmla="*/ 1251432 h 1877649"/>
              <a:gd name="connsiteX3" fmla="*/ 5931116 w 12192000"/>
              <a:gd name="connsiteY3" fmla="*/ 1252635 h 1877649"/>
              <a:gd name="connsiteX4" fmla="*/ 6080634 w 12192000"/>
              <a:gd name="connsiteY4" fmla="*/ 1336458 h 1877649"/>
              <a:gd name="connsiteX5" fmla="*/ 6418967 w 12192000"/>
              <a:gd name="connsiteY5" fmla="*/ 1392970 h 1877649"/>
              <a:gd name="connsiteX6" fmla="*/ 6724138 w 12192000"/>
              <a:gd name="connsiteY6" fmla="*/ 1372853 h 1877649"/>
              <a:gd name="connsiteX7" fmla="*/ 6850354 w 12192000"/>
              <a:gd name="connsiteY7" fmla="*/ 1360190 h 1877649"/>
              <a:gd name="connsiteX8" fmla="*/ 6664935 w 12192000"/>
              <a:gd name="connsiteY8" fmla="*/ 1283735 h 1877649"/>
              <a:gd name="connsiteX9" fmla="*/ 6304932 w 12192000"/>
              <a:gd name="connsiteY9" fmla="*/ 1202374 h 1877649"/>
              <a:gd name="connsiteX10" fmla="*/ 6207468 w 12192000"/>
              <a:gd name="connsiteY10" fmla="*/ 1201146 h 1877649"/>
              <a:gd name="connsiteX11" fmla="*/ 5266859 w 12192000"/>
              <a:gd name="connsiteY11" fmla="*/ 553265 h 1877649"/>
              <a:gd name="connsiteX12" fmla="*/ 4994623 w 12192000"/>
              <a:gd name="connsiteY12" fmla="*/ 856413 h 1877649"/>
              <a:gd name="connsiteX13" fmla="*/ 4813390 w 12192000"/>
              <a:gd name="connsiteY13" fmla="*/ 988263 h 1877649"/>
              <a:gd name="connsiteX14" fmla="*/ 4632123 w 12192000"/>
              <a:gd name="connsiteY14" fmla="*/ 922349 h 1877649"/>
              <a:gd name="connsiteX15" fmla="*/ 4357439 w 12192000"/>
              <a:gd name="connsiteY15" fmla="*/ 699941 h 1877649"/>
              <a:gd name="connsiteX16" fmla="*/ 4058177 w 12192000"/>
              <a:gd name="connsiteY16" fmla="*/ 884216 h 1877649"/>
              <a:gd name="connsiteX17" fmla="*/ 4007697 w 12192000"/>
              <a:gd name="connsiteY17" fmla="*/ 921774 h 1877649"/>
              <a:gd name="connsiteX18" fmla="*/ 3991783 w 12192000"/>
              <a:gd name="connsiteY18" fmla="*/ 934456 h 1877649"/>
              <a:gd name="connsiteX19" fmla="*/ 3994069 w 12192000"/>
              <a:gd name="connsiteY19" fmla="*/ 935664 h 1877649"/>
              <a:gd name="connsiteX20" fmla="*/ 4254881 w 12192000"/>
              <a:gd name="connsiteY20" fmla="*/ 1027654 h 1877649"/>
              <a:gd name="connsiteX21" fmla="*/ 4950732 w 12192000"/>
              <a:gd name="connsiteY21" fmla="*/ 1080798 h 1877649"/>
              <a:gd name="connsiteX22" fmla="*/ 5531879 w 12192000"/>
              <a:gd name="connsiteY22" fmla="*/ 1294381 h 1877649"/>
              <a:gd name="connsiteX23" fmla="*/ 5833334 w 12192000"/>
              <a:gd name="connsiteY23" fmla="*/ 1249254 h 1877649"/>
              <a:gd name="connsiteX24" fmla="*/ 5870573 w 12192000"/>
              <a:gd name="connsiteY24" fmla="*/ 1239546 h 1877649"/>
              <a:gd name="connsiteX25" fmla="*/ 5843165 w 12192000"/>
              <a:gd name="connsiteY25" fmla="*/ 1219478 h 1877649"/>
              <a:gd name="connsiteX26" fmla="*/ 5579582 w 12192000"/>
              <a:gd name="connsiteY26" fmla="*/ 956191 h 1877649"/>
              <a:gd name="connsiteX27" fmla="*/ 5266859 w 12192000"/>
              <a:gd name="connsiteY27" fmla="*/ 553265 h 1877649"/>
              <a:gd name="connsiteX28" fmla="*/ 439868 w 12192000"/>
              <a:gd name="connsiteY28" fmla="*/ 218 h 1877649"/>
              <a:gd name="connsiteX29" fmla="*/ 1022606 w 12192000"/>
              <a:gd name="connsiteY29" fmla="*/ 21397 h 1877649"/>
              <a:gd name="connsiteX30" fmla="*/ 1687113 w 12192000"/>
              <a:gd name="connsiteY30" fmla="*/ 235379 h 1877649"/>
              <a:gd name="connsiteX31" fmla="*/ 2071933 w 12192000"/>
              <a:gd name="connsiteY31" fmla="*/ 565218 h 1877649"/>
              <a:gd name="connsiteX32" fmla="*/ 3122532 w 12192000"/>
              <a:gd name="connsiteY32" fmla="*/ 643489 h 1877649"/>
              <a:gd name="connsiteX33" fmla="*/ 3886117 w 12192000"/>
              <a:gd name="connsiteY33" fmla="*/ 878673 h 1877649"/>
              <a:gd name="connsiteX34" fmla="*/ 3967608 w 12192000"/>
              <a:gd name="connsiteY34" fmla="*/ 921694 h 1877649"/>
              <a:gd name="connsiteX35" fmla="*/ 4007881 w 12192000"/>
              <a:gd name="connsiteY35" fmla="*/ 890304 h 1877649"/>
              <a:gd name="connsiteX36" fmla="*/ 4118097 w 12192000"/>
              <a:gd name="connsiteY36" fmla="*/ 808052 h 1877649"/>
              <a:gd name="connsiteX37" fmla="*/ 4342199 w 12192000"/>
              <a:gd name="connsiteY37" fmla="*/ 676330 h 1877649"/>
              <a:gd name="connsiteX38" fmla="*/ 4510225 w 12192000"/>
              <a:gd name="connsiteY38" fmla="*/ 790556 h 1877649"/>
              <a:gd name="connsiteX39" fmla="*/ 4659961 w 12192000"/>
              <a:gd name="connsiteY39" fmla="*/ 911615 h 1877649"/>
              <a:gd name="connsiteX40" fmla="*/ 4848750 w 12192000"/>
              <a:gd name="connsiteY40" fmla="*/ 947755 h 1877649"/>
              <a:gd name="connsiteX41" fmla="*/ 5013240 w 12192000"/>
              <a:gd name="connsiteY41" fmla="*/ 777767 h 1877649"/>
              <a:gd name="connsiteX42" fmla="*/ 5215539 w 12192000"/>
              <a:gd name="connsiteY42" fmla="*/ 529830 h 1877649"/>
              <a:gd name="connsiteX43" fmla="*/ 5377787 w 12192000"/>
              <a:gd name="connsiteY43" fmla="*/ 607212 h 1877649"/>
              <a:gd name="connsiteX44" fmla="*/ 5558937 w 12192000"/>
              <a:gd name="connsiteY44" fmla="*/ 884203 h 1877649"/>
              <a:gd name="connsiteX45" fmla="*/ 5794451 w 12192000"/>
              <a:gd name="connsiteY45" fmla="*/ 1143469 h 1877649"/>
              <a:gd name="connsiteX46" fmla="*/ 5903863 w 12192000"/>
              <a:gd name="connsiteY46" fmla="*/ 1230865 h 1877649"/>
              <a:gd name="connsiteX47" fmla="*/ 5943925 w 12192000"/>
              <a:gd name="connsiteY47" fmla="*/ 1220421 h 1877649"/>
              <a:gd name="connsiteX48" fmla="*/ 6434869 w 12192000"/>
              <a:gd name="connsiteY48" fmla="*/ 1188533 h 1877649"/>
              <a:gd name="connsiteX49" fmla="*/ 6883676 w 12192000"/>
              <a:gd name="connsiteY49" fmla="*/ 1348987 h 1877649"/>
              <a:gd name="connsiteX50" fmla="*/ 6897409 w 12192000"/>
              <a:gd name="connsiteY50" fmla="*/ 1355493 h 1877649"/>
              <a:gd name="connsiteX51" fmla="*/ 7055039 w 12192000"/>
              <a:gd name="connsiteY51" fmla="*/ 1341645 h 1877649"/>
              <a:gd name="connsiteX52" fmla="*/ 7599224 w 12192000"/>
              <a:gd name="connsiteY52" fmla="*/ 1309422 h 1877649"/>
              <a:gd name="connsiteX53" fmla="*/ 7883885 w 12192000"/>
              <a:gd name="connsiteY53" fmla="*/ 1430969 h 1877649"/>
              <a:gd name="connsiteX54" fmla="*/ 8025737 w 12192000"/>
              <a:gd name="connsiteY54" fmla="*/ 1403908 h 1877649"/>
              <a:gd name="connsiteX55" fmla="*/ 8243795 w 12192000"/>
              <a:gd name="connsiteY55" fmla="*/ 1221087 h 1877649"/>
              <a:gd name="connsiteX56" fmla="*/ 8403292 w 12192000"/>
              <a:gd name="connsiteY56" fmla="*/ 1317864 h 1877649"/>
              <a:gd name="connsiteX57" fmla="*/ 8560226 w 12192000"/>
              <a:gd name="connsiteY57" fmla="*/ 1331191 h 1877649"/>
              <a:gd name="connsiteX58" fmla="*/ 8659801 w 12192000"/>
              <a:gd name="connsiteY58" fmla="*/ 1242948 h 1877649"/>
              <a:gd name="connsiteX59" fmla="*/ 8799527 w 12192000"/>
              <a:gd name="connsiteY59" fmla="*/ 1203675 h 1877649"/>
              <a:gd name="connsiteX60" fmla="*/ 9034627 w 12192000"/>
              <a:gd name="connsiteY60" fmla="*/ 1344612 h 1877649"/>
              <a:gd name="connsiteX61" fmla="*/ 9674702 w 12192000"/>
              <a:gd name="connsiteY61" fmla="*/ 1782433 h 1877649"/>
              <a:gd name="connsiteX62" fmla="*/ 10029517 w 12192000"/>
              <a:gd name="connsiteY62" fmla="*/ 1815607 h 1877649"/>
              <a:gd name="connsiteX63" fmla="*/ 10520911 w 12192000"/>
              <a:gd name="connsiteY63" fmla="*/ 1709491 h 1877649"/>
              <a:gd name="connsiteX64" fmla="*/ 11630506 w 12192000"/>
              <a:gd name="connsiteY64" fmla="*/ 1642461 h 1877649"/>
              <a:gd name="connsiteX65" fmla="*/ 12058623 w 12192000"/>
              <a:gd name="connsiteY65" fmla="*/ 1680390 h 1877649"/>
              <a:gd name="connsiteX66" fmla="*/ 12192000 w 12192000"/>
              <a:gd name="connsiteY66" fmla="*/ 1703669 h 1877649"/>
              <a:gd name="connsiteX67" fmla="*/ 12192000 w 12192000"/>
              <a:gd name="connsiteY67" fmla="*/ 1713673 h 1877649"/>
              <a:gd name="connsiteX68" fmla="*/ 12025008 w 12192000"/>
              <a:gd name="connsiteY68" fmla="*/ 1695248 h 1877649"/>
              <a:gd name="connsiteX69" fmla="*/ 11577506 w 12192000"/>
              <a:gd name="connsiteY69" fmla="*/ 1668598 h 1877649"/>
              <a:gd name="connsiteX70" fmla="*/ 10528728 w 12192000"/>
              <a:gd name="connsiteY70" fmla="*/ 1733110 h 1877649"/>
              <a:gd name="connsiteX71" fmla="*/ 9811793 w 12192000"/>
              <a:gd name="connsiteY71" fmla="*/ 1854912 h 1877649"/>
              <a:gd name="connsiteX72" fmla="*/ 9301529 w 12192000"/>
              <a:gd name="connsiteY72" fmla="*/ 1572512 h 1877649"/>
              <a:gd name="connsiteX73" fmla="*/ 8797309 w 12192000"/>
              <a:gd name="connsiteY73" fmla="*/ 1230311 h 1877649"/>
              <a:gd name="connsiteX74" fmla="*/ 8537921 w 12192000"/>
              <a:gd name="connsiteY74" fmla="*/ 1362875 h 1877649"/>
              <a:gd name="connsiteX75" fmla="*/ 8245791 w 12192000"/>
              <a:gd name="connsiteY75" fmla="*/ 1253962 h 1877649"/>
              <a:gd name="connsiteX76" fmla="*/ 7942633 w 12192000"/>
              <a:gd name="connsiteY76" fmla="*/ 1472220 h 1877649"/>
              <a:gd name="connsiteX77" fmla="*/ 7563653 w 12192000"/>
              <a:gd name="connsiteY77" fmla="*/ 1332087 h 1877649"/>
              <a:gd name="connsiteX78" fmla="*/ 6996268 w 12192000"/>
              <a:gd name="connsiteY78" fmla="*/ 1372858 h 1877649"/>
              <a:gd name="connsiteX79" fmla="*/ 6944238 w 12192000"/>
              <a:gd name="connsiteY79" fmla="*/ 1377680 h 1877649"/>
              <a:gd name="connsiteX80" fmla="*/ 7045651 w 12192000"/>
              <a:gd name="connsiteY80" fmla="*/ 1425730 h 1877649"/>
              <a:gd name="connsiteX81" fmla="*/ 7647184 w 12192000"/>
              <a:gd name="connsiteY81" fmla="*/ 1738683 h 1877649"/>
              <a:gd name="connsiteX82" fmla="*/ 7888768 w 12192000"/>
              <a:gd name="connsiteY82" fmla="*/ 1860798 h 1877649"/>
              <a:gd name="connsiteX83" fmla="*/ 7926330 w 12192000"/>
              <a:gd name="connsiteY83" fmla="*/ 1877649 h 1877649"/>
              <a:gd name="connsiteX84" fmla="*/ 7873522 w 12192000"/>
              <a:gd name="connsiteY84" fmla="*/ 1877649 h 1877649"/>
              <a:gd name="connsiteX85" fmla="*/ 7795527 w 12192000"/>
              <a:gd name="connsiteY85" fmla="*/ 1840583 h 1877649"/>
              <a:gd name="connsiteX86" fmla="*/ 7063430 w 12192000"/>
              <a:gd name="connsiteY86" fmla="*/ 1463619 h 1877649"/>
              <a:gd name="connsiteX87" fmla="*/ 6895779 w 12192000"/>
              <a:gd name="connsiteY87" fmla="*/ 1382173 h 1877649"/>
              <a:gd name="connsiteX88" fmla="*/ 6817572 w 12192000"/>
              <a:gd name="connsiteY88" fmla="*/ 1389421 h 1877649"/>
              <a:gd name="connsiteX89" fmla="*/ 6305128 w 12192000"/>
              <a:gd name="connsiteY89" fmla="*/ 1412631 h 1877649"/>
              <a:gd name="connsiteX90" fmla="*/ 5933909 w 12192000"/>
              <a:gd name="connsiteY90" fmla="*/ 1285920 h 1877649"/>
              <a:gd name="connsiteX91" fmla="*/ 5897592 w 12192000"/>
              <a:gd name="connsiteY91" fmla="*/ 1259329 h 1877649"/>
              <a:gd name="connsiteX92" fmla="*/ 5805736 w 12192000"/>
              <a:gd name="connsiteY92" fmla="*/ 1282644 h 1877649"/>
              <a:gd name="connsiteX93" fmla="*/ 5533124 w 12192000"/>
              <a:gd name="connsiteY93" fmla="*/ 1320561 h 1877649"/>
              <a:gd name="connsiteX94" fmla="*/ 4998893 w 12192000"/>
              <a:gd name="connsiteY94" fmla="*/ 1123674 h 1877649"/>
              <a:gd name="connsiteX95" fmla="*/ 4541053 w 12192000"/>
              <a:gd name="connsiteY95" fmla="*/ 1074933 h 1877649"/>
              <a:gd name="connsiteX96" fmla="*/ 4012374 w 12192000"/>
              <a:gd name="connsiteY96" fmla="*/ 974303 h 1877649"/>
              <a:gd name="connsiteX97" fmla="*/ 3968702 w 12192000"/>
              <a:gd name="connsiteY97" fmla="*/ 952851 h 1877649"/>
              <a:gd name="connsiteX98" fmla="*/ 3951847 w 12192000"/>
              <a:gd name="connsiteY98" fmla="*/ 966284 h 1877649"/>
              <a:gd name="connsiteX99" fmla="*/ 3602052 w 12192000"/>
              <a:gd name="connsiteY99" fmla="*/ 1231171 h 1877649"/>
              <a:gd name="connsiteX100" fmla="*/ 3287926 w 12192000"/>
              <a:gd name="connsiteY100" fmla="*/ 1289349 h 1877649"/>
              <a:gd name="connsiteX101" fmla="*/ 2780384 w 12192000"/>
              <a:gd name="connsiteY101" fmla="*/ 1093801 h 1877649"/>
              <a:gd name="connsiteX102" fmla="*/ 2318511 w 12192000"/>
              <a:gd name="connsiteY102" fmla="*/ 882888 h 1877649"/>
              <a:gd name="connsiteX103" fmla="*/ 1943968 w 12192000"/>
              <a:gd name="connsiteY103" fmla="*/ 902831 h 1877649"/>
              <a:gd name="connsiteX104" fmla="*/ 1488932 w 12192000"/>
              <a:gd name="connsiteY104" fmla="*/ 810284 h 1877649"/>
              <a:gd name="connsiteX105" fmla="*/ 342616 w 12192000"/>
              <a:gd name="connsiteY105" fmla="*/ 578187 h 1877649"/>
              <a:gd name="connsiteX106" fmla="*/ 0 w 12192000"/>
              <a:gd name="connsiteY106" fmla="*/ 520239 h 1877649"/>
              <a:gd name="connsiteX107" fmla="*/ 0 w 12192000"/>
              <a:gd name="connsiteY107" fmla="*/ 495216 h 1877649"/>
              <a:gd name="connsiteX108" fmla="*/ 88177 w 12192000"/>
              <a:gd name="connsiteY108" fmla="*/ 508940 h 1877649"/>
              <a:gd name="connsiteX109" fmla="*/ 517274 w 12192000"/>
              <a:gd name="connsiteY109" fmla="*/ 583419 h 1877649"/>
              <a:gd name="connsiteX110" fmla="*/ 1360540 w 12192000"/>
              <a:gd name="connsiteY110" fmla="*/ 754465 h 1877649"/>
              <a:gd name="connsiteX111" fmla="*/ 1937135 w 12192000"/>
              <a:gd name="connsiteY111" fmla="*/ 878250 h 1877649"/>
              <a:gd name="connsiteX112" fmla="*/ 2287195 w 12192000"/>
              <a:gd name="connsiteY112" fmla="*/ 849883 h 1877649"/>
              <a:gd name="connsiteX113" fmla="*/ 2623768 w 12192000"/>
              <a:gd name="connsiteY113" fmla="*/ 983187 h 1877649"/>
              <a:gd name="connsiteX114" fmla="*/ 3070137 w 12192000"/>
              <a:gd name="connsiteY114" fmla="*/ 1185724 h 1877649"/>
              <a:gd name="connsiteX115" fmla="*/ 3345248 w 12192000"/>
              <a:gd name="connsiteY115" fmla="*/ 1270107 h 1877649"/>
              <a:gd name="connsiteX116" fmla="*/ 3621226 w 12192000"/>
              <a:gd name="connsiteY116" fmla="*/ 1178014 h 1877649"/>
              <a:gd name="connsiteX117" fmla="*/ 3872904 w 12192000"/>
              <a:gd name="connsiteY117" fmla="*/ 995509 h 1877649"/>
              <a:gd name="connsiteX118" fmla="*/ 3943509 w 12192000"/>
              <a:gd name="connsiteY118" fmla="*/ 940477 h 1877649"/>
              <a:gd name="connsiteX119" fmla="*/ 3936743 w 12192000"/>
              <a:gd name="connsiteY119" fmla="*/ 937153 h 1877649"/>
              <a:gd name="connsiteX120" fmla="*/ 3204174 w 12192000"/>
              <a:gd name="connsiteY120" fmla="*/ 683243 h 1877649"/>
              <a:gd name="connsiteX121" fmla="*/ 2059027 w 12192000"/>
              <a:gd name="connsiteY121" fmla="*/ 595648 h 1877649"/>
              <a:gd name="connsiteX122" fmla="*/ 1679942 w 12192000"/>
              <a:gd name="connsiteY122" fmla="*/ 265798 h 1877649"/>
              <a:gd name="connsiteX123" fmla="*/ 998536 w 12192000"/>
              <a:gd name="connsiteY123" fmla="*/ 43665 h 1877649"/>
              <a:gd name="connsiteX124" fmla="*/ 100678 w 12192000"/>
              <a:gd name="connsiteY124" fmla="*/ 28002 h 1877649"/>
              <a:gd name="connsiteX125" fmla="*/ 0 w 12192000"/>
              <a:gd name="connsiteY125" fmla="*/ 28981 h 1877649"/>
              <a:gd name="connsiteX126" fmla="*/ 0 w 12192000"/>
              <a:gd name="connsiteY126" fmla="*/ 4615 h 1877649"/>
              <a:gd name="connsiteX127" fmla="*/ 132768 w 12192000"/>
              <a:gd name="connsiteY127" fmla="*/ 3822 h 1877649"/>
              <a:gd name="connsiteX128" fmla="*/ 439868 w 12192000"/>
              <a:gd name="connsiteY128" fmla="*/ 218 h 187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2192000" h="1877649">
                <a:moveTo>
                  <a:pt x="6207468" y="1201146"/>
                </a:moveTo>
                <a:cubicBezTo>
                  <a:pt x="6141444" y="1205015"/>
                  <a:pt x="6073647" y="1217358"/>
                  <a:pt x="6006038" y="1232750"/>
                </a:cubicBezTo>
                <a:lnTo>
                  <a:pt x="5929611" y="1251432"/>
                </a:lnTo>
                <a:lnTo>
                  <a:pt x="5931116" y="1252635"/>
                </a:lnTo>
                <a:cubicBezTo>
                  <a:pt x="5978782" y="1286262"/>
                  <a:pt x="6028590" y="1315666"/>
                  <a:pt x="6080634" y="1336458"/>
                </a:cubicBezTo>
                <a:cubicBezTo>
                  <a:pt x="6184719" y="1378041"/>
                  <a:pt x="6256565" y="1392105"/>
                  <a:pt x="6418967" y="1392970"/>
                </a:cubicBezTo>
                <a:cubicBezTo>
                  <a:pt x="6500168" y="1393403"/>
                  <a:pt x="6610008" y="1384052"/>
                  <a:pt x="6724138" y="1372853"/>
                </a:cubicBezTo>
                <a:lnTo>
                  <a:pt x="6850354" y="1360190"/>
                </a:lnTo>
                <a:lnTo>
                  <a:pt x="6664935" y="1283735"/>
                </a:lnTo>
                <a:cubicBezTo>
                  <a:pt x="6545489" y="1240806"/>
                  <a:pt x="6432458" y="1214296"/>
                  <a:pt x="6304932" y="1202374"/>
                </a:cubicBezTo>
                <a:cubicBezTo>
                  <a:pt x="6273050" y="1199393"/>
                  <a:pt x="6240481" y="1199210"/>
                  <a:pt x="6207468" y="1201146"/>
                </a:cubicBezTo>
                <a:close/>
                <a:moveTo>
                  <a:pt x="5266859" y="553265"/>
                </a:moveTo>
                <a:cubicBezTo>
                  <a:pt x="5169367" y="536635"/>
                  <a:pt x="5072012" y="762161"/>
                  <a:pt x="4994623" y="856413"/>
                </a:cubicBezTo>
                <a:cubicBezTo>
                  <a:pt x="4917235" y="950666"/>
                  <a:pt x="4873807" y="977274"/>
                  <a:pt x="4813390" y="988263"/>
                </a:cubicBezTo>
                <a:cubicBezTo>
                  <a:pt x="4752974" y="999253"/>
                  <a:pt x="4708114" y="970402"/>
                  <a:pt x="4632123" y="922349"/>
                </a:cubicBezTo>
                <a:cubicBezTo>
                  <a:pt x="4556131" y="874295"/>
                  <a:pt x="4453085" y="748511"/>
                  <a:pt x="4357439" y="699941"/>
                </a:cubicBezTo>
                <a:cubicBezTo>
                  <a:pt x="4303445" y="688943"/>
                  <a:pt x="4184075" y="795677"/>
                  <a:pt x="4058177" y="884216"/>
                </a:cubicBezTo>
                <a:cubicBezTo>
                  <a:pt x="4042441" y="895283"/>
                  <a:pt x="4025516" y="907949"/>
                  <a:pt x="4007697" y="921774"/>
                </a:cubicBezTo>
                <a:lnTo>
                  <a:pt x="3991783" y="934456"/>
                </a:lnTo>
                <a:lnTo>
                  <a:pt x="3994069" y="935664"/>
                </a:lnTo>
                <a:cubicBezTo>
                  <a:pt x="4081293" y="982486"/>
                  <a:pt x="4121805" y="1002389"/>
                  <a:pt x="4254881" y="1027654"/>
                </a:cubicBezTo>
                <a:cubicBezTo>
                  <a:pt x="4432317" y="1061342"/>
                  <a:pt x="4737900" y="1036343"/>
                  <a:pt x="4950732" y="1080798"/>
                </a:cubicBezTo>
                <a:cubicBezTo>
                  <a:pt x="5163563" y="1125253"/>
                  <a:pt x="5284522" y="1276424"/>
                  <a:pt x="5531879" y="1294381"/>
                </a:cubicBezTo>
                <a:cubicBezTo>
                  <a:pt x="5624637" y="1301114"/>
                  <a:pt x="5725233" y="1277499"/>
                  <a:pt x="5833334" y="1249254"/>
                </a:cubicBezTo>
                <a:lnTo>
                  <a:pt x="5870573" y="1239546"/>
                </a:lnTo>
                <a:lnTo>
                  <a:pt x="5843165" y="1219478"/>
                </a:lnTo>
                <a:cubicBezTo>
                  <a:pt x="5752562" y="1144663"/>
                  <a:pt x="5662964" y="1047773"/>
                  <a:pt x="5579582" y="956191"/>
                </a:cubicBezTo>
                <a:cubicBezTo>
                  <a:pt x="5468409" y="834083"/>
                  <a:pt x="5364351" y="569895"/>
                  <a:pt x="5266859" y="553265"/>
                </a:cubicBezTo>
                <a:close/>
                <a:moveTo>
                  <a:pt x="439868" y="218"/>
                </a:moveTo>
                <a:cubicBezTo>
                  <a:pt x="653609" y="-966"/>
                  <a:pt x="872863" y="2221"/>
                  <a:pt x="1022606" y="21397"/>
                </a:cubicBezTo>
                <a:cubicBezTo>
                  <a:pt x="1322090" y="59749"/>
                  <a:pt x="1512225" y="144741"/>
                  <a:pt x="1687113" y="235379"/>
                </a:cubicBezTo>
                <a:cubicBezTo>
                  <a:pt x="1862000" y="326016"/>
                  <a:pt x="1832697" y="497199"/>
                  <a:pt x="2071933" y="565218"/>
                </a:cubicBezTo>
                <a:cubicBezTo>
                  <a:pt x="2311169" y="633236"/>
                  <a:pt x="2820169" y="591247"/>
                  <a:pt x="3122532" y="643489"/>
                </a:cubicBezTo>
                <a:cubicBezTo>
                  <a:pt x="3424895" y="695732"/>
                  <a:pt x="3707667" y="787532"/>
                  <a:pt x="3886117" y="878673"/>
                </a:cubicBezTo>
                <a:lnTo>
                  <a:pt x="3967608" y="921694"/>
                </a:lnTo>
                <a:lnTo>
                  <a:pt x="4007881" y="890304"/>
                </a:lnTo>
                <a:cubicBezTo>
                  <a:pt x="4050033" y="857717"/>
                  <a:pt x="4088056" y="828955"/>
                  <a:pt x="4118097" y="808052"/>
                </a:cubicBezTo>
                <a:cubicBezTo>
                  <a:pt x="4238258" y="724438"/>
                  <a:pt x="4276843" y="679245"/>
                  <a:pt x="4342199" y="676330"/>
                </a:cubicBezTo>
                <a:cubicBezTo>
                  <a:pt x="4407554" y="673414"/>
                  <a:pt x="4457265" y="751342"/>
                  <a:pt x="4510225" y="790556"/>
                </a:cubicBezTo>
                <a:cubicBezTo>
                  <a:pt x="4563186" y="829770"/>
                  <a:pt x="4585554" y="862442"/>
                  <a:pt x="4659961" y="911615"/>
                </a:cubicBezTo>
                <a:cubicBezTo>
                  <a:pt x="4734368" y="960788"/>
                  <a:pt x="4789870" y="970063"/>
                  <a:pt x="4848750" y="947755"/>
                </a:cubicBezTo>
                <a:cubicBezTo>
                  <a:pt x="4907629" y="925448"/>
                  <a:pt x="4969184" y="848841"/>
                  <a:pt x="5013240" y="777767"/>
                </a:cubicBezTo>
                <a:cubicBezTo>
                  <a:pt x="5057296" y="706692"/>
                  <a:pt x="5154782" y="558256"/>
                  <a:pt x="5215539" y="529830"/>
                </a:cubicBezTo>
                <a:cubicBezTo>
                  <a:pt x="5276298" y="501404"/>
                  <a:pt x="5320554" y="548150"/>
                  <a:pt x="5377787" y="607212"/>
                </a:cubicBezTo>
                <a:cubicBezTo>
                  <a:pt x="5435019" y="666274"/>
                  <a:pt x="5489494" y="794827"/>
                  <a:pt x="5558937" y="884203"/>
                </a:cubicBezTo>
                <a:cubicBezTo>
                  <a:pt x="5628382" y="973580"/>
                  <a:pt x="5707503" y="1068094"/>
                  <a:pt x="5794451" y="1143469"/>
                </a:cubicBezTo>
                <a:lnTo>
                  <a:pt x="5903863" y="1230865"/>
                </a:lnTo>
                <a:lnTo>
                  <a:pt x="5943925" y="1220421"/>
                </a:lnTo>
                <a:cubicBezTo>
                  <a:pt x="6094684" y="1182458"/>
                  <a:pt x="6258593" y="1151508"/>
                  <a:pt x="6434869" y="1188533"/>
                </a:cubicBezTo>
                <a:cubicBezTo>
                  <a:pt x="6567075" y="1216302"/>
                  <a:pt x="6722766" y="1275991"/>
                  <a:pt x="6883676" y="1348987"/>
                </a:cubicBezTo>
                <a:lnTo>
                  <a:pt x="6897409" y="1355493"/>
                </a:lnTo>
                <a:lnTo>
                  <a:pt x="7055039" y="1341645"/>
                </a:lnTo>
                <a:cubicBezTo>
                  <a:pt x="7251749" y="1327720"/>
                  <a:pt x="7461084" y="1294535"/>
                  <a:pt x="7599224" y="1309422"/>
                </a:cubicBezTo>
                <a:cubicBezTo>
                  <a:pt x="7737364" y="1324310"/>
                  <a:pt x="7812800" y="1415222"/>
                  <a:pt x="7883885" y="1430969"/>
                </a:cubicBezTo>
                <a:cubicBezTo>
                  <a:pt x="7954970" y="1446717"/>
                  <a:pt x="7965752" y="1438889"/>
                  <a:pt x="8025737" y="1403908"/>
                </a:cubicBezTo>
                <a:cubicBezTo>
                  <a:pt x="8085723" y="1368929"/>
                  <a:pt x="8159118" y="1287566"/>
                  <a:pt x="8243795" y="1221087"/>
                </a:cubicBezTo>
                <a:cubicBezTo>
                  <a:pt x="8289797" y="1245038"/>
                  <a:pt x="8350553" y="1299513"/>
                  <a:pt x="8403292" y="1317864"/>
                </a:cubicBezTo>
                <a:cubicBezTo>
                  <a:pt x="8456030" y="1336214"/>
                  <a:pt x="8517475" y="1343676"/>
                  <a:pt x="8560226" y="1331191"/>
                </a:cubicBezTo>
                <a:cubicBezTo>
                  <a:pt x="8602977" y="1318705"/>
                  <a:pt x="8614428" y="1277011"/>
                  <a:pt x="8659801" y="1242948"/>
                </a:cubicBezTo>
                <a:cubicBezTo>
                  <a:pt x="8705172" y="1208884"/>
                  <a:pt x="8737055" y="1186731"/>
                  <a:pt x="8799527" y="1203675"/>
                </a:cubicBezTo>
                <a:cubicBezTo>
                  <a:pt x="8861998" y="1220619"/>
                  <a:pt x="8888764" y="1248153"/>
                  <a:pt x="9034627" y="1344612"/>
                </a:cubicBezTo>
                <a:cubicBezTo>
                  <a:pt x="9180490" y="1441072"/>
                  <a:pt x="9508888" y="1703933"/>
                  <a:pt x="9674702" y="1782433"/>
                </a:cubicBezTo>
                <a:cubicBezTo>
                  <a:pt x="9840516" y="1860931"/>
                  <a:pt x="9923620" y="1830688"/>
                  <a:pt x="10029517" y="1815607"/>
                </a:cubicBezTo>
                <a:cubicBezTo>
                  <a:pt x="10135414" y="1800526"/>
                  <a:pt x="10310441" y="1728752"/>
                  <a:pt x="10520911" y="1709491"/>
                </a:cubicBezTo>
                <a:cubicBezTo>
                  <a:pt x="10793969" y="1682169"/>
                  <a:pt x="11340254" y="1640670"/>
                  <a:pt x="11630506" y="1642461"/>
                </a:cubicBezTo>
                <a:cubicBezTo>
                  <a:pt x="11775632" y="1643357"/>
                  <a:pt x="11935821" y="1661713"/>
                  <a:pt x="12058623" y="1680390"/>
                </a:cubicBezTo>
                <a:lnTo>
                  <a:pt x="12192000" y="1703669"/>
                </a:lnTo>
                <a:lnTo>
                  <a:pt x="12192000" y="1713673"/>
                </a:lnTo>
                <a:lnTo>
                  <a:pt x="12025008" y="1695248"/>
                </a:lnTo>
                <a:cubicBezTo>
                  <a:pt x="11891001" y="1681525"/>
                  <a:pt x="11721980" y="1667525"/>
                  <a:pt x="11577506" y="1668598"/>
                </a:cubicBezTo>
                <a:cubicBezTo>
                  <a:pt x="11288557" y="1670743"/>
                  <a:pt x="10823014" y="1702058"/>
                  <a:pt x="10528728" y="1733110"/>
                </a:cubicBezTo>
                <a:cubicBezTo>
                  <a:pt x="10234442" y="1764163"/>
                  <a:pt x="10016327" y="1881677"/>
                  <a:pt x="9811793" y="1854912"/>
                </a:cubicBezTo>
                <a:cubicBezTo>
                  <a:pt x="9607259" y="1828145"/>
                  <a:pt x="9470608" y="1676612"/>
                  <a:pt x="9301529" y="1572512"/>
                </a:cubicBezTo>
                <a:cubicBezTo>
                  <a:pt x="9132447" y="1468411"/>
                  <a:pt x="8924577" y="1265250"/>
                  <a:pt x="8797309" y="1230311"/>
                </a:cubicBezTo>
                <a:cubicBezTo>
                  <a:pt x="8670041" y="1195372"/>
                  <a:pt x="8629840" y="1358934"/>
                  <a:pt x="8537921" y="1362875"/>
                </a:cubicBezTo>
                <a:cubicBezTo>
                  <a:pt x="8446000" y="1366818"/>
                  <a:pt x="8368236" y="1350730"/>
                  <a:pt x="8245791" y="1253962"/>
                </a:cubicBezTo>
                <a:cubicBezTo>
                  <a:pt x="8173321" y="1299122"/>
                  <a:pt x="8056323" y="1459200"/>
                  <a:pt x="7942633" y="1472220"/>
                </a:cubicBezTo>
                <a:cubicBezTo>
                  <a:pt x="7828943" y="1485241"/>
                  <a:pt x="7751162" y="1345888"/>
                  <a:pt x="7563653" y="1332087"/>
                </a:cubicBezTo>
                <a:cubicBezTo>
                  <a:pt x="7423021" y="1321738"/>
                  <a:pt x="7191652" y="1351611"/>
                  <a:pt x="6996268" y="1372858"/>
                </a:cubicBezTo>
                <a:lnTo>
                  <a:pt x="6944238" y="1377680"/>
                </a:lnTo>
                <a:lnTo>
                  <a:pt x="7045651" y="1425730"/>
                </a:lnTo>
                <a:cubicBezTo>
                  <a:pt x="7262134" y="1532130"/>
                  <a:pt x="7477075" y="1651154"/>
                  <a:pt x="7647184" y="1738683"/>
                </a:cubicBezTo>
                <a:cubicBezTo>
                  <a:pt x="7732239" y="1782447"/>
                  <a:pt x="7811827" y="1823361"/>
                  <a:pt x="7888768" y="1860798"/>
                </a:cubicBezTo>
                <a:lnTo>
                  <a:pt x="7926330" y="1877649"/>
                </a:lnTo>
                <a:lnTo>
                  <a:pt x="7873522" y="1877649"/>
                </a:lnTo>
                <a:lnTo>
                  <a:pt x="7795527" y="1840583"/>
                </a:lnTo>
                <a:cubicBezTo>
                  <a:pt x="7535417" y="1713396"/>
                  <a:pt x="7254913" y="1560621"/>
                  <a:pt x="7063430" y="1463619"/>
                </a:cubicBezTo>
                <a:lnTo>
                  <a:pt x="6895779" y="1382173"/>
                </a:lnTo>
                <a:lnTo>
                  <a:pt x="6817572" y="1389421"/>
                </a:lnTo>
                <a:cubicBezTo>
                  <a:pt x="6607816" y="1402844"/>
                  <a:pt x="6452405" y="1429881"/>
                  <a:pt x="6305128" y="1412631"/>
                </a:cubicBezTo>
                <a:cubicBezTo>
                  <a:pt x="6157850" y="1395381"/>
                  <a:pt x="6054832" y="1361993"/>
                  <a:pt x="5933909" y="1285920"/>
                </a:cubicBezTo>
                <a:lnTo>
                  <a:pt x="5897592" y="1259329"/>
                </a:lnTo>
                <a:lnTo>
                  <a:pt x="5805736" y="1282644"/>
                </a:lnTo>
                <a:cubicBezTo>
                  <a:pt x="5707827" y="1306737"/>
                  <a:pt x="5614752" y="1325480"/>
                  <a:pt x="5533124" y="1320561"/>
                </a:cubicBezTo>
                <a:cubicBezTo>
                  <a:pt x="5315451" y="1307446"/>
                  <a:pt x="5164239" y="1164612"/>
                  <a:pt x="4998893" y="1123674"/>
                </a:cubicBezTo>
                <a:cubicBezTo>
                  <a:pt x="4833548" y="1082736"/>
                  <a:pt x="4820862" y="1078615"/>
                  <a:pt x="4541053" y="1074933"/>
                </a:cubicBezTo>
                <a:cubicBezTo>
                  <a:pt x="4296221" y="1071713"/>
                  <a:pt x="4180214" y="1052322"/>
                  <a:pt x="4012374" y="974303"/>
                </a:cubicBezTo>
                <a:lnTo>
                  <a:pt x="3968702" y="952851"/>
                </a:lnTo>
                <a:lnTo>
                  <a:pt x="3951847" y="966284"/>
                </a:lnTo>
                <a:cubicBezTo>
                  <a:pt x="3835946" y="1060491"/>
                  <a:pt x="3698333" y="1180528"/>
                  <a:pt x="3602052" y="1231171"/>
                </a:cubicBezTo>
                <a:cubicBezTo>
                  <a:pt x="3473677" y="1298693"/>
                  <a:pt x="3424870" y="1312244"/>
                  <a:pt x="3287926" y="1289349"/>
                </a:cubicBezTo>
                <a:cubicBezTo>
                  <a:pt x="3150982" y="1266454"/>
                  <a:pt x="2941953" y="1161544"/>
                  <a:pt x="2780384" y="1093801"/>
                </a:cubicBezTo>
                <a:cubicBezTo>
                  <a:pt x="2618814" y="1026057"/>
                  <a:pt x="2457914" y="914716"/>
                  <a:pt x="2318511" y="882888"/>
                </a:cubicBezTo>
                <a:cubicBezTo>
                  <a:pt x="2179109" y="851061"/>
                  <a:pt x="2082231" y="914931"/>
                  <a:pt x="1943968" y="902831"/>
                </a:cubicBezTo>
                <a:cubicBezTo>
                  <a:pt x="1805704" y="890729"/>
                  <a:pt x="1820091" y="875261"/>
                  <a:pt x="1488932" y="810284"/>
                </a:cubicBezTo>
                <a:cubicBezTo>
                  <a:pt x="1105952" y="735955"/>
                  <a:pt x="726470" y="649479"/>
                  <a:pt x="342616" y="578187"/>
                </a:cubicBezTo>
                <a:lnTo>
                  <a:pt x="0" y="520239"/>
                </a:lnTo>
                <a:lnTo>
                  <a:pt x="0" y="495216"/>
                </a:lnTo>
                <a:lnTo>
                  <a:pt x="88177" y="508940"/>
                </a:lnTo>
                <a:cubicBezTo>
                  <a:pt x="258802" y="537260"/>
                  <a:pt x="517274" y="583419"/>
                  <a:pt x="517274" y="583419"/>
                </a:cubicBezTo>
                <a:lnTo>
                  <a:pt x="1360540" y="754465"/>
                </a:lnTo>
                <a:cubicBezTo>
                  <a:pt x="1573244" y="794522"/>
                  <a:pt x="1782692" y="862347"/>
                  <a:pt x="1937135" y="878250"/>
                </a:cubicBezTo>
                <a:cubicBezTo>
                  <a:pt x="2091577" y="894153"/>
                  <a:pt x="2172757" y="832394"/>
                  <a:pt x="2287195" y="849883"/>
                </a:cubicBezTo>
                <a:cubicBezTo>
                  <a:pt x="2401634" y="867372"/>
                  <a:pt x="2493278" y="927215"/>
                  <a:pt x="2623768" y="983187"/>
                </a:cubicBezTo>
                <a:cubicBezTo>
                  <a:pt x="2754257" y="1039161"/>
                  <a:pt x="2949890" y="1137905"/>
                  <a:pt x="3070137" y="1185724"/>
                </a:cubicBezTo>
                <a:cubicBezTo>
                  <a:pt x="3190384" y="1233544"/>
                  <a:pt x="3253400" y="1271392"/>
                  <a:pt x="3345248" y="1270107"/>
                </a:cubicBezTo>
                <a:cubicBezTo>
                  <a:pt x="3437096" y="1268821"/>
                  <a:pt x="3492418" y="1255023"/>
                  <a:pt x="3621226" y="1178014"/>
                </a:cubicBezTo>
                <a:cubicBezTo>
                  <a:pt x="3685630" y="1139510"/>
                  <a:pt x="3779807" y="1067922"/>
                  <a:pt x="3872904" y="995509"/>
                </a:cubicBezTo>
                <a:lnTo>
                  <a:pt x="3943509" y="940477"/>
                </a:lnTo>
                <a:lnTo>
                  <a:pt x="3936743" y="937153"/>
                </a:lnTo>
                <a:cubicBezTo>
                  <a:pt x="3723786" y="827856"/>
                  <a:pt x="3517127" y="740161"/>
                  <a:pt x="3204174" y="683243"/>
                </a:cubicBezTo>
                <a:cubicBezTo>
                  <a:pt x="2891221" y="626325"/>
                  <a:pt x="2313066" y="665221"/>
                  <a:pt x="2059027" y="595648"/>
                </a:cubicBezTo>
                <a:cubicBezTo>
                  <a:pt x="1804989" y="526074"/>
                  <a:pt x="1856690" y="357796"/>
                  <a:pt x="1679942" y="265798"/>
                </a:cubicBezTo>
                <a:cubicBezTo>
                  <a:pt x="1503193" y="173801"/>
                  <a:pt x="1302042" y="82906"/>
                  <a:pt x="998536" y="43665"/>
                </a:cubicBezTo>
                <a:cubicBezTo>
                  <a:pt x="770908" y="14235"/>
                  <a:pt x="385521" y="22912"/>
                  <a:pt x="100678" y="28002"/>
                </a:cubicBezTo>
                <a:lnTo>
                  <a:pt x="0" y="28981"/>
                </a:lnTo>
                <a:lnTo>
                  <a:pt x="0" y="4615"/>
                </a:lnTo>
                <a:lnTo>
                  <a:pt x="132768" y="3822"/>
                </a:lnTo>
                <a:cubicBezTo>
                  <a:pt x="227504" y="2495"/>
                  <a:pt x="332997" y="810"/>
                  <a:pt x="439868" y="2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tx1"/>
                </a:solidFill>
                <a:latin typeface="Quire Sans" panose="020B0502040400020003" pitchFamily="34" charset="0"/>
                <a:cs typeface="Quire Sans" panose="020B0502040400020003" pitchFamily="34" charset="0"/>
              </a:defRPr>
            </a:lvl1pPr>
          </a:lstStyle>
          <a:p>
            <a:pPr lvl="0"/>
            <a:r>
              <a:rPr lang="nb-NO"/>
              <a:t>Tittel</a:t>
            </a:r>
          </a:p>
        </p:txBody>
      </p:sp>
      <p:pic>
        <p:nvPicPr>
          <p:cNvPr id="5" name="Bilde 4">
            <a:extLst>
              <a:ext uri="{FF2B5EF4-FFF2-40B4-BE49-F238E27FC236}">
                <a16:creationId xmlns:a16="http://schemas.microsoft.com/office/drawing/2014/main" id="{23C8050E-4354-5240-B079-A075FDA6D7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921338624"/>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tel-3">
    <p:bg>
      <p:bgPr>
        <a:solidFill>
          <a:schemeClr val="tx2"/>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D56BAACF-9DDD-9C48-91C0-6E296C5D62FB}"/>
              </a:ext>
            </a:extLst>
          </p:cNvPr>
          <p:cNvSpPr>
            <a:spLocks noGrp="1"/>
          </p:cNvSpPr>
          <p:nvPr>
            <p:ph type="pic" sz="quarter" idx="10" hasCustomPrompt="1"/>
          </p:nvPr>
        </p:nvSpPr>
        <p:spPr>
          <a:xfrm>
            <a:off x="-22485" y="3429000"/>
            <a:ext cx="12217400" cy="3429000"/>
          </a:xfrm>
          <a:custGeom>
            <a:avLst/>
            <a:gdLst>
              <a:gd name="connsiteX0" fmla="*/ 7641684 w 12192000"/>
              <a:gd name="connsiteY0" fmla="*/ 0 h 3429000"/>
              <a:gd name="connsiteX1" fmla="*/ 8023116 w 12192000"/>
              <a:gd name="connsiteY1" fmla="*/ 0 h 3429000"/>
              <a:gd name="connsiteX2" fmla="*/ 7966235 w 12192000"/>
              <a:gd name="connsiteY2" fmla="*/ 55178 h 3429000"/>
              <a:gd name="connsiteX3" fmla="*/ 7852268 w 12192000"/>
              <a:gd name="connsiteY3" fmla="*/ 126332 h 3429000"/>
              <a:gd name="connsiteX4" fmla="*/ 7693616 w 12192000"/>
              <a:gd name="connsiteY4" fmla="*/ 35885 h 3429000"/>
              <a:gd name="connsiteX5" fmla="*/ 6557137 w 12192000"/>
              <a:gd name="connsiteY5" fmla="*/ 0 h 3429000"/>
              <a:gd name="connsiteX6" fmla="*/ 7239126 w 12192000"/>
              <a:gd name="connsiteY6" fmla="*/ 0 h 3429000"/>
              <a:gd name="connsiteX7" fmla="*/ 7199622 w 12192000"/>
              <a:gd name="connsiteY7" fmla="*/ 58936 h 3429000"/>
              <a:gd name="connsiteX8" fmla="*/ 6971644 w 12192000"/>
              <a:gd name="connsiteY8" fmla="*/ 396631 h 3429000"/>
              <a:gd name="connsiteX9" fmla="*/ 6606500 w 12192000"/>
              <a:gd name="connsiteY9" fmla="*/ 40519 h 3429000"/>
              <a:gd name="connsiteX10" fmla="*/ 2950835 w 12192000"/>
              <a:gd name="connsiteY10" fmla="*/ 0 h 3429000"/>
              <a:gd name="connsiteX11" fmla="*/ 4021404 w 12192000"/>
              <a:gd name="connsiteY11" fmla="*/ 0 h 3429000"/>
              <a:gd name="connsiteX12" fmla="*/ 3978980 w 12192000"/>
              <a:gd name="connsiteY12" fmla="*/ 52740 h 3429000"/>
              <a:gd name="connsiteX13" fmla="*/ 3924669 w 12192000"/>
              <a:gd name="connsiteY13" fmla="*/ 112092 h 3429000"/>
              <a:gd name="connsiteX14" fmla="*/ 3620342 w 12192000"/>
              <a:gd name="connsiteY14" fmla="*/ 44372 h 3429000"/>
              <a:gd name="connsiteX15" fmla="*/ 3381638 w 12192000"/>
              <a:gd name="connsiteY15" fmla="*/ 211336 h 3429000"/>
              <a:gd name="connsiteX16" fmla="*/ 2978840 w 12192000"/>
              <a:gd name="connsiteY16" fmla="*/ 15117 h 3429000"/>
              <a:gd name="connsiteX17" fmla="*/ 1497074 w 12192000"/>
              <a:gd name="connsiteY17" fmla="*/ 0 h 3429000"/>
              <a:gd name="connsiteX18" fmla="*/ 2882740 w 12192000"/>
              <a:gd name="connsiteY18" fmla="*/ 0 h 3429000"/>
              <a:gd name="connsiteX19" fmla="*/ 2980463 w 12192000"/>
              <a:gd name="connsiteY19" fmla="*/ 52613 h 3429000"/>
              <a:gd name="connsiteX20" fmla="*/ 3130861 w 12192000"/>
              <a:gd name="connsiteY20" fmla="*/ 130744 h 3429000"/>
              <a:gd name="connsiteX21" fmla="*/ 3383104 w 12192000"/>
              <a:gd name="connsiteY21" fmla="*/ 238024 h 3429000"/>
              <a:gd name="connsiteX22" fmla="*/ 3516105 w 12192000"/>
              <a:gd name="connsiteY22" fmla="*/ 179916 h 3429000"/>
              <a:gd name="connsiteX23" fmla="*/ 3602604 w 12192000"/>
              <a:gd name="connsiteY23" fmla="*/ 78823 h 3429000"/>
              <a:gd name="connsiteX24" fmla="*/ 3759880 w 12192000"/>
              <a:gd name="connsiteY24" fmla="*/ 70450 h 3429000"/>
              <a:gd name="connsiteX25" fmla="*/ 3931166 w 12192000"/>
              <a:gd name="connsiteY25" fmla="*/ 144383 h 3429000"/>
              <a:gd name="connsiteX26" fmla="*/ 4034141 w 12192000"/>
              <a:gd name="connsiteY26" fmla="*/ 25878 h 3429000"/>
              <a:gd name="connsiteX27" fmla="*/ 4056636 w 12192000"/>
              <a:gd name="connsiteY27" fmla="*/ 0 h 3429000"/>
              <a:gd name="connsiteX28" fmla="*/ 6518314 w 12192000"/>
              <a:gd name="connsiteY28" fmla="*/ 0 h 3429000"/>
              <a:gd name="connsiteX29" fmla="*/ 6636845 w 12192000"/>
              <a:gd name="connsiteY29" fmla="*/ 108986 h 3429000"/>
              <a:gd name="connsiteX30" fmla="*/ 6854354 w 12192000"/>
              <a:gd name="connsiteY30" fmla="*/ 358444 h 3429000"/>
              <a:gd name="connsiteX31" fmla="*/ 7025698 w 12192000"/>
              <a:gd name="connsiteY31" fmla="*/ 412788 h 3429000"/>
              <a:gd name="connsiteX32" fmla="*/ 7191993 w 12192000"/>
              <a:gd name="connsiteY32" fmla="*/ 139396 h 3429000"/>
              <a:gd name="connsiteX33" fmla="*/ 7253754 w 12192000"/>
              <a:gd name="connsiteY33" fmla="*/ 26553 h 3429000"/>
              <a:gd name="connsiteX34" fmla="*/ 7275221 w 12192000"/>
              <a:gd name="connsiteY34" fmla="*/ 0 h 3429000"/>
              <a:gd name="connsiteX35" fmla="*/ 7596182 w 12192000"/>
              <a:gd name="connsiteY35" fmla="*/ 0 h 3429000"/>
              <a:gd name="connsiteX36" fmla="*/ 7614476 w 12192000"/>
              <a:gd name="connsiteY36" fmla="*/ 10510 h 3429000"/>
              <a:gd name="connsiteX37" fmla="*/ 7688474 w 12192000"/>
              <a:gd name="connsiteY37" fmla="*/ 57579 h 3429000"/>
              <a:gd name="connsiteX38" fmla="*/ 7870608 w 12192000"/>
              <a:gd name="connsiteY38" fmla="*/ 147623 h 3429000"/>
              <a:gd name="connsiteX39" fmla="*/ 8006305 w 12192000"/>
              <a:gd name="connsiteY39" fmla="*/ 51783 h 3429000"/>
              <a:gd name="connsiteX40" fmla="*/ 8060250 w 12192000"/>
              <a:gd name="connsiteY40" fmla="*/ 0 h 3429000"/>
              <a:gd name="connsiteX41" fmla="*/ 12192000 w 12192000"/>
              <a:gd name="connsiteY41" fmla="*/ 0 h 3429000"/>
              <a:gd name="connsiteX42" fmla="*/ 12192000 w 12192000"/>
              <a:gd name="connsiteY42" fmla="*/ 3429000 h 3429000"/>
              <a:gd name="connsiteX43" fmla="*/ 0 w 12192000"/>
              <a:gd name="connsiteY43" fmla="*/ 3429000 h 3429000"/>
              <a:gd name="connsiteX44" fmla="*/ 0 w 12192000"/>
              <a:gd name="connsiteY44" fmla="*/ 211576 h 3429000"/>
              <a:gd name="connsiteX45" fmla="*/ 4047 w 12192000"/>
              <a:gd name="connsiteY45" fmla="*/ 211772 h 3429000"/>
              <a:gd name="connsiteX46" fmla="*/ 518682 w 12192000"/>
              <a:gd name="connsiteY46" fmla="*/ 192572 h 3429000"/>
              <a:gd name="connsiteX47" fmla="*/ 1496926 w 12192000"/>
              <a:gd name="connsiteY47" fmla="*/ 35 h 3429000"/>
              <a:gd name="connsiteX48" fmla="*/ 0 w 12192000"/>
              <a:gd name="connsiteY48" fmla="*/ 0 h 3429000"/>
              <a:gd name="connsiteX49" fmla="*/ 1389766 w 12192000"/>
              <a:gd name="connsiteY49" fmla="*/ 0 h 3429000"/>
              <a:gd name="connsiteX50" fmla="*/ 1355642 w 12192000"/>
              <a:gd name="connsiteY50" fmla="*/ 7995 h 3429000"/>
              <a:gd name="connsiteX51" fmla="*/ 567586 w 12192000"/>
              <a:gd name="connsiteY51" fmla="*/ 159398 h 3429000"/>
              <a:gd name="connsiteX52" fmla="*/ 27167 w 12192000"/>
              <a:gd name="connsiteY52" fmla="*/ 197397 h 3429000"/>
              <a:gd name="connsiteX53" fmla="*/ 0 w 12192000"/>
              <a:gd name="connsiteY53" fmla="*/ 198064 h 3429000"/>
              <a:gd name="connsiteX0" fmla="*/ 7641684 w 12211050"/>
              <a:gd name="connsiteY0" fmla="*/ 0 h 3429000"/>
              <a:gd name="connsiteX1" fmla="*/ 8023116 w 12211050"/>
              <a:gd name="connsiteY1" fmla="*/ 0 h 3429000"/>
              <a:gd name="connsiteX2" fmla="*/ 7966235 w 12211050"/>
              <a:gd name="connsiteY2" fmla="*/ 55178 h 3429000"/>
              <a:gd name="connsiteX3" fmla="*/ 7852268 w 12211050"/>
              <a:gd name="connsiteY3" fmla="*/ 126332 h 3429000"/>
              <a:gd name="connsiteX4" fmla="*/ 7693616 w 12211050"/>
              <a:gd name="connsiteY4" fmla="*/ 35885 h 3429000"/>
              <a:gd name="connsiteX5" fmla="*/ 7641684 w 12211050"/>
              <a:gd name="connsiteY5" fmla="*/ 0 h 3429000"/>
              <a:gd name="connsiteX6" fmla="*/ 6557137 w 12211050"/>
              <a:gd name="connsiteY6" fmla="*/ 0 h 3429000"/>
              <a:gd name="connsiteX7" fmla="*/ 7239126 w 12211050"/>
              <a:gd name="connsiteY7" fmla="*/ 0 h 3429000"/>
              <a:gd name="connsiteX8" fmla="*/ 7199622 w 12211050"/>
              <a:gd name="connsiteY8" fmla="*/ 58936 h 3429000"/>
              <a:gd name="connsiteX9" fmla="*/ 6971644 w 12211050"/>
              <a:gd name="connsiteY9" fmla="*/ 396631 h 3429000"/>
              <a:gd name="connsiteX10" fmla="*/ 6606500 w 12211050"/>
              <a:gd name="connsiteY10" fmla="*/ 40519 h 3429000"/>
              <a:gd name="connsiteX11" fmla="*/ 6557137 w 12211050"/>
              <a:gd name="connsiteY11" fmla="*/ 0 h 3429000"/>
              <a:gd name="connsiteX12" fmla="*/ 2950835 w 12211050"/>
              <a:gd name="connsiteY12" fmla="*/ 0 h 3429000"/>
              <a:gd name="connsiteX13" fmla="*/ 4021404 w 12211050"/>
              <a:gd name="connsiteY13" fmla="*/ 0 h 3429000"/>
              <a:gd name="connsiteX14" fmla="*/ 3978980 w 12211050"/>
              <a:gd name="connsiteY14" fmla="*/ 52740 h 3429000"/>
              <a:gd name="connsiteX15" fmla="*/ 3924669 w 12211050"/>
              <a:gd name="connsiteY15" fmla="*/ 112092 h 3429000"/>
              <a:gd name="connsiteX16" fmla="*/ 3620342 w 12211050"/>
              <a:gd name="connsiteY16" fmla="*/ 44372 h 3429000"/>
              <a:gd name="connsiteX17" fmla="*/ 3381638 w 12211050"/>
              <a:gd name="connsiteY17" fmla="*/ 211336 h 3429000"/>
              <a:gd name="connsiteX18" fmla="*/ 2978840 w 12211050"/>
              <a:gd name="connsiteY18" fmla="*/ 15117 h 3429000"/>
              <a:gd name="connsiteX19" fmla="*/ 2950835 w 12211050"/>
              <a:gd name="connsiteY19" fmla="*/ 0 h 3429000"/>
              <a:gd name="connsiteX20" fmla="*/ 1497074 w 12211050"/>
              <a:gd name="connsiteY20" fmla="*/ 0 h 3429000"/>
              <a:gd name="connsiteX21" fmla="*/ 2882740 w 12211050"/>
              <a:gd name="connsiteY21" fmla="*/ 0 h 3429000"/>
              <a:gd name="connsiteX22" fmla="*/ 2980463 w 12211050"/>
              <a:gd name="connsiteY22" fmla="*/ 52613 h 3429000"/>
              <a:gd name="connsiteX23" fmla="*/ 3130861 w 12211050"/>
              <a:gd name="connsiteY23" fmla="*/ 130744 h 3429000"/>
              <a:gd name="connsiteX24" fmla="*/ 3383104 w 12211050"/>
              <a:gd name="connsiteY24" fmla="*/ 238024 h 3429000"/>
              <a:gd name="connsiteX25" fmla="*/ 3516105 w 12211050"/>
              <a:gd name="connsiteY25" fmla="*/ 179916 h 3429000"/>
              <a:gd name="connsiteX26" fmla="*/ 3602604 w 12211050"/>
              <a:gd name="connsiteY26" fmla="*/ 78823 h 3429000"/>
              <a:gd name="connsiteX27" fmla="*/ 3759880 w 12211050"/>
              <a:gd name="connsiteY27" fmla="*/ 70450 h 3429000"/>
              <a:gd name="connsiteX28" fmla="*/ 3931166 w 12211050"/>
              <a:gd name="connsiteY28" fmla="*/ 144383 h 3429000"/>
              <a:gd name="connsiteX29" fmla="*/ 4034141 w 12211050"/>
              <a:gd name="connsiteY29" fmla="*/ 25878 h 3429000"/>
              <a:gd name="connsiteX30" fmla="*/ 4056636 w 12211050"/>
              <a:gd name="connsiteY30" fmla="*/ 0 h 3429000"/>
              <a:gd name="connsiteX31" fmla="*/ 6518314 w 12211050"/>
              <a:gd name="connsiteY31" fmla="*/ 0 h 3429000"/>
              <a:gd name="connsiteX32" fmla="*/ 6636845 w 12211050"/>
              <a:gd name="connsiteY32" fmla="*/ 108986 h 3429000"/>
              <a:gd name="connsiteX33" fmla="*/ 6854354 w 12211050"/>
              <a:gd name="connsiteY33" fmla="*/ 358444 h 3429000"/>
              <a:gd name="connsiteX34" fmla="*/ 7025698 w 12211050"/>
              <a:gd name="connsiteY34" fmla="*/ 412788 h 3429000"/>
              <a:gd name="connsiteX35" fmla="*/ 7191993 w 12211050"/>
              <a:gd name="connsiteY35" fmla="*/ 139396 h 3429000"/>
              <a:gd name="connsiteX36" fmla="*/ 7253754 w 12211050"/>
              <a:gd name="connsiteY36" fmla="*/ 26553 h 3429000"/>
              <a:gd name="connsiteX37" fmla="*/ 7275221 w 12211050"/>
              <a:gd name="connsiteY37" fmla="*/ 0 h 3429000"/>
              <a:gd name="connsiteX38" fmla="*/ 7596182 w 12211050"/>
              <a:gd name="connsiteY38" fmla="*/ 0 h 3429000"/>
              <a:gd name="connsiteX39" fmla="*/ 7614476 w 12211050"/>
              <a:gd name="connsiteY39" fmla="*/ 10510 h 3429000"/>
              <a:gd name="connsiteX40" fmla="*/ 7688474 w 12211050"/>
              <a:gd name="connsiteY40" fmla="*/ 57579 h 3429000"/>
              <a:gd name="connsiteX41" fmla="*/ 7870608 w 12211050"/>
              <a:gd name="connsiteY41" fmla="*/ 147623 h 3429000"/>
              <a:gd name="connsiteX42" fmla="*/ 8006305 w 12211050"/>
              <a:gd name="connsiteY42" fmla="*/ 51783 h 3429000"/>
              <a:gd name="connsiteX43" fmla="*/ 8060250 w 12211050"/>
              <a:gd name="connsiteY43" fmla="*/ 0 h 3429000"/>
              <a:gd name="connsiteX44" fmla="*/ 12211050 w 12211050"/>
              <a:gd name="connsiteY44" fmla="*/ 0 h 3429000"/>
              <a:gd name="connsiteX45" fmla="*/ 12192000 w 12211050"/>
              <a:gd name="connsiteY45" fmla="*/ 3429000 h 3429000"/>
              <a:gd name="connsiteX46" fmla="*/ 0 w 12211050"/>
              <a:gd name="connsiteY46" fmla="*/ 3429000 h 3429000"/>
              <a:gd name="connsiteX47" fmla="*/ 0 w 12211050"/>
              <a:gd name="connsiteY47" fmla="*/ 211576 h 3429000"/>
              <a:gd name="connsiteX48" fmla="*/ 4047 w 12211050"/>
              <a:gd name="connsiteY48" fmla="*/ 211772 h 3429000"/>
              <a:gd name="connsiteX49" fmla="*/ 518682 w 12211050"/>
              <a:gd name="connsiteY49" fmla="*/ 192572 h 3429000"/>
              <a:gd name="connsiteX50" fmla="*/ 1496926 w 12211050"/>
              <a:gd name="connsiteY50" fmla="*/ 35 h 3429000"/>
              <a:gd name="connsiteX51" fmla="*/ 1497074 w 12211050"/>
              <a:gd name="connsiteY51" fmla="*/ 0 h 3429000"/>
              <a:gd name="connsiteX52" fmla="*/ 0 w 12211050"/>
              <a:gd name="connsiteY52" fmla="*/ 0 h 3429000"/>
              <a:gd name="connsiteX53" fmla="*/ 1389766 w 12211050"/>
              <a:gd name="connsiteY53" fmla="*/ 0 h 3429000"/>
              <a:gd name="connsiteX54" fmla="*/ 1355642 w 12211050"/>
              <a:gd name="connsiteY54" fmla="*/ 7995 h 3429000"/>
              <a:gd name="connsiteX55" fmla="*/ 567586 w 12211050"/>
              <a:gd name="connsiteY55" fmla="*/ 159398 h 3429000"/>
              <a:gd name="connsiteX56" fmla="*/ 27167 w 12211050"/>
              <a:gd name="connsiteY56" fmla="*/ 197397 h 3429000"/>
              <a:gd name="connsiteX57" fmla="*/ 0 w 12211050"/>
              <a:gd name="connsiteY57" fmla="*/ 198064 h 3429000"/>
              <a:gd name="connsiteX58" fmla="*/ 0 w 1221105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75221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6025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65696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6025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65696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5390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217400" h="3429000">
                <a:moveTo>
                  <a:pt x="7641684" y="0"/>
                </a:moveTo>
                <a:lnTo>
                  <a:pt x="8023116" y="0"/>
                </a:lnTo>
                <a:lnTo>
                  <a:pt x="7966235" y="55178"/>
                </a:lnTo>
                <a:cubicBezTo>
                  <a:pt x="7919403" y="98402"/>
                  <a:pt x="7879764" y="128067"/>
                  <a:pt x="7852268" y="126332"/>
                </a:cubicBezTo>
                <a:cubicBezTo>
                  <a:pt x="7801560" y="108851"/>
                  <a:pt x="7746367" y="72505"/>
                  <a:pt x="7693616" y="35885"/>
                </a:cubicBezTo>
                <a:lnTo>
                  <a:pt x="7641684" y="0"/>
                </a:lnTo>
                <a:close/>
                <a:moveTo>
                  <a:pt x="6557137" y="0"/>
                </a:moveTo>
                <a:lnTo>
                  <a:pt x="7239126" y="0"/>
                </a:lnTo>
                <a:lnTo>
                  <a:pt x="7199622" y="58936"/>
                </a:lnTo>
                <a:cubicBezTo>
                  <a:pt x="7135925" y="162933"/>
                  <a:pt x="7070497" y="399701"/>
                  <a:pt x="6971644" y="396631"/>
                </a:cubicBezTo>
                <a:cubicBezTo>
                  <a:pt x="6872791" y="393561"/>
                  <a:pt x="6733405" y="146186"/>
                  <a:pt x="6606500" y="40519"/>
                </a:cubicBezTo>
                <a:lnTo>
                  <a:pt x="6557137" y="0"/>
                </a:lnTo>
                <a:close/>
                <a:moveTo>
                  <a:pt x="2950835" y="0"/>
                </a:moveTo>
                <a:lnTo>
                  <a:pt x="4021404" y="0"/>
                </a:lnTo>
                <a:lnTo>
                  <a:pt x="3978980" y="52740"/>
                </a:lnTo>
                <a:cubicBezTo>
                  <a:pt x="3959226" y="77250"/>
                  <a:pt x="3941063" y="98419"/>
                  <a:pt x="3924669" y="112092"/>
                </a:cubicBezTo>
                <a:cubicBezTo>
                  <a:pt x="3790084" y="33077"/>
                  <a:pt x="3710847" y="27831"/>
                  <a:pt x="3620342" y="44372"/>
                </a:cubicBezTo>
                <a:cubicBezTo>
                  <a:pt x="3529836" y="60913"/>
                  <a:pt x="3512501" y="228448"/>
                  <a:pt x="3381638" y="211336"/>
                </a:cubicBezTo>
                <a:cubicBezTo>
                  <a:pt x="3283491" y="198502"/>
                  <a:pt x="3127428" y="98174"/>
                  <a:pt x="2978840" y="15117"/>
                </a:cubicBezTo>
                <a:lnTo>
                  <a:pt x="2950835" y="0"/>
                </a:lnTo>
                <a:close/>
                <a:moveTo>
                  <a:pt x="1497074" y="0"/>
                </a:moveTo>
                <a:lnTo>
                  <a:pt x="2882740" y="0"/>
                </a:lnTo>
                <a:lnTo>
                  <a:pt x="2980463" y="52613"/>
                </a:lnTo>
                <a:cubicBezTo>
                  <a:pt x="3039262" y="84265"/>
                  <a:pt x="3091427" y="111871"/>
                  <a:pt x="3130861" y="130744"/>
                </a:cubicBezTo>
                <a:cubicBezTo>
                  <a:pt x="3288600" y="206236"/>
                  <a:pt x="3318897" y="229828"/>
                  <a:pt x="3383104" y="238024"/>
                </a:cubicBezTo>
                <a:cubicBezTo>
                  <a:pt x="3447312" y="246220"/>
                  <a:pt x="3475847" y="219893"/>
                  <a:pt x="3516105" y="179916"/>
                </a:cubicBezTo>
                <a:cubicBezTo>
                  <a:pt x="3556363" y="139939"/>
                  <a:pt x="3561975" y="97067"/>
                  <a:pt x="3602604" y="78823"/>
                </a:cubicBezTo>
                <a:cubicBezTo>
                  <a:pt x="3643233" y="60579"/>
                  <a:pt x="3705120" y="59523"/>
                  <a:pt x="3759880" y="70450"/>
                </a:cubicBezTo>
                <a:cubicBezTo>
                  <a:pt x="3814641" y="81376"/>
                  <a:pt x="3882309" y="126982"/>
                  <a:pt x="3931166" y="144383"/>
                </a:cubicBezTo>
                <a:cubicBezTo>
                  <a:pt x="3968533" y="105638"/>
                  <a:pt x="4002595" y="63596"/>
                  <a:pt x="4034141" y="25878"/>
                </a:cubicBezTo>
                <a:lnTo>
                  <a:pt x="4056636" y="0"/>
                </a:lnTo>
                <a:lnTo>
                  <a:pt x="6518314" y="0"/>
                </a:lnTo>
                <a:lnTo>
                  <a:pt x="6636845" y="108986"/>
                </a:lnTo>
                <a:cubicBezTo>
                  <a:pt x="6717916" y="187968"/>
                  <a:pt x="6789545" y="307811"/>
                  <a:pt x="6854354" y="358444"/>
                </a:cubicBezTo>
                <a:cubicBezTo>
                  <a:pt x="6919162" y="409078"/>
                  <a:pt x="6969424" y="449297"/>
                  <a:pt x="7025698" y="412788"/>
                </a:cubicBezTo>
                <a:cubicBezTo>
                  <a:pt x="7081971" y="376280"/>
                  <a:pt x="7158126" y="215852"/>
                  <a:pt x="7191993" y="139396"/>
                </a:cubicBezTo>
                <a:cubicBezTo>
                  <a:pt x="7208927" y="101168"/>
                  <a:pt x="7230004" y="60969"/>
                  <a:pt x="7253754" y="26553"/>
                </a:cubicBezTo>
                <a:lnTo>
                  <a:pt x="7265696" y="0"/>
                </a:lnTo>
                <a:lnTo>
                  <a:pt x="7596182" y="0"/>
                </a:lnTo>
                <a:lnTo>
                  <a:pt x="7614476" y="10510"/>
                </a:lnTo>
                <a:cubicBezTo>
                  <a:pt x="7638426" y="26587"/>
                  <a:pt x="7659550" y="41799"/>
                  <a:pt x="7688474" y="57579"/>
                </a:cubicBezTo>
                <a:cubicBezTo>
                  <a:pt x="7746322" y="89141"/>
                  <a:pt x="7806274" y="159496"/>
                  <a:pt x="7870608" y="147623"/>
                </a:cubicBezTo>
                <a:cubicBezTo>
                  <a:pt x="7918859" y="138719"/>
                  <a:pt x="7948925" y="108330"/>
                  <a:pt x="8006305" y="51783"/>
                </a:cubicBezTo>
                <a:lnTo>
                  <a:pt x="8053900" y="0"/>
                </a:lnTo>
                <a:lnTo>
                  <a:pt x="12211050" y="0"/>
                </a:lnTo>
                <a:cubicBezTo>
                  <a:pt x="12213167" y="1143000"/>
                  <a:pt x="12215283" y="2286000"/>
                  <a:pt x="12217400" y="3429000"/>
                </a:cubicBezTo>
                <a:lnTo>
                  <a:pt x="0" y="3429000"/>
                </a:lnTo>
                <a:lnTo>
                  <a:pt x="0" y="211576"/>
                </a:lnTo>
                <a:lnTo>
                  <a:pt x="4047" y="211772"/>
                </a:lnTo>
                <a:cubicBezTo>
                  <a:pt x="131942" y="216442"/>
                  <a:pt x="338842" y="216401"/>
                  <a:pt x="518682" y="192572"/>
                </a:cubicBezTo>
                <a:cubicBezTo>
                  <a:pt x="770458" y="159212"/>
                  <a:pt x="1211840" y="66075"/>
                  <a:pt x="1496926" y="35"/>
                </a:cubicBezTo>
                <a:lnTo>
                  <a:pt x="1497074" y="0"/>
                </a:lnTo>
                <a:close/>
                <a:moveTo>
                  <a:pt x="0" y="0"/>
                </a:moveTo>
                <a:lnTo>
                  <a:pt x="1389766" y="0"/>
                </a:lnTo>
                <a:lnTo>
                  <a:pt x="1355642" y="7995"/>
                </a:lnTo>
                <a:cubicBezTo>
                  <a:pt x="1092588" y="66722"/>
                  <a:pt x="782019" y="128014"/>
                  <a:pt x="567586" y="159398"/>
                </a:cubicBezTo>
                <a:cubicBezTo>
                  <a:pt x="388892" y="185552"/>
                  <a:pt x="168970" y="193651"/>
                  <a:pt x="27167" y="197397"/>
                </a:cubicBezTo>
                <a:lnTo>
                  <a:pt x="0" y="198064"/>
                </a:lnTo>
                <a:lnTo>
                  <a:pt x="0" y="0"/>
                </a:lnTo>
                <a:close/>
              </a:path>
            </a:pathLst>
          </a:custGeom>
          <a:solidFill>
            <a:schemeClr val="tx1"/>
          </a:solidFill>
        </p:spPr>
        <p:txBody>
          <a:bodyPr wrap="square" lIns="90000" tIns="720000" rIns="90000" bIns="46800" anchor="t" anchorCtr="1">
            <a:noAutofit/>
          </a:bodyPr>
          <a:lstStyle>
            <a:lvl1pPr marL="2160000" indent="0" algn="l">
              <a:spcBef>
                <a:spcPts val="0"/>
              </a:spcBef>
              <a:spcAft>
                <a:spcPts val="2000"/>
              </a:spcAft>
              <a:buFont typeface="Arial" panose="020B0604020202020204" pitchFamily="34" charset="0"/>
              <a:buNone/>
              <a:defRPr>
                <a:solidFill>
                  <a:schemeClr val="bg1"/>
                </a:solidFill>
              </a:defRPr>
            </a:lvl1pPr>
            <a:lvl2pPr marL="457200" indent="0">
              <a:buNone/>
              <a:defRPr>
                <a:solidFill>
                  <a:schemeClr val="bg1"/>
                </a:solidFill>
              </a:defRPr>
            </a:lvl2pPr>
          </a:lstStyle>
          <a:p>
            <a:pPr lvl="1"/>
            <a:r>
              <a:rPr lang="nb-NO"/>
              <a:t>Klikk på ikonet for å legge til bilde</a:t>
            </a:r>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9" name="Friform 8">
            <a:extLst>
              <a:ext uri="{FF2B5EF4-FFF2-40B4-BE49-F238E27FC236}">
                <a16:creationId xmlns:a16="http://schemas.microsoft.com/office/drawing/2014/main" id="{D22F1236-F0EB-C348-AFA3-D258DB046460}"/>
              </a:ext>
            </a:extLst>
          </p:cNvPr>
          <p:cNvSpPr/>
          <p:nvPr userDrawn="1"/>
        </p:nvSpPr>
        <p:spPr>
          <a:xfrm rot="21411958">
            <a:off x="1364512" y="2915152"/>
            <a:ext cx="10889333" cy="582644"/>
          </a:xfrm>
          <a:custGeom>
            <a:avLst/>
            <a:gdLst>
              <a:gd name="connsiteX0" fmla="*/ 5998971 w 10814853"/>
              <a:gd name="connsiteY0" fmla="*/ 443898 h 582644"/>
              <a:gd name="connsiteX1" fmla="*/ 6141829 w 10814853"/>
              <a:gd name="connsiteY1" fmla="*/ 499080 h 582644"/>
              <a:gd name="connsiteX2" fmla="*/ 6206975 w 10814853"/>
              <a:gd name="connsiteY2" fmla="*/ 541896 h 582644"/>
              <a:gd name="connsiteX3" fmla="*/ 6230031 w 10814853"/>
              <a:gd name="connsiteY3" fmla="*/ 559774 h 582644"/>
              <a:gd name="connsiteX4" fmla="*/ 6184641 w 10814853"/>
              <a:gd name="connsiteY4" fmla="*/ 557288 h 582644"/>
              <a:gd name="connsiteX5" fmla="*/ 6115045 w 10814853"/>
              <a:gd name="connsiteY5" fmla="*/ 512052 h 582644"/>
              <a:gd name="connsiteX6" fmla="*/ 5924396 w 10814853"/>
              <a:gd name="connsiteY6" fmla="*/ 491742 h 582644"/>
              <a:gd name="connsiteX7" fmla="*/ 5882465 w 10814853"/>
              <a:gd name="connsiteY7" fmla="*/ 521231 h 582644"/>
              <a:gd name="connsiteX8" fmla="*/ 5865666 w 10814853"/>
              <a:gd name="connsiteY8" fmla="*/ 539823 h 582644"/>
              <a:gd name="connsiteX9" fmla="*/ 5829681 w 10814853"/>
              <a:gd name="connsiteY9" fmla="*/ 537853 h 582644"/>
              <a:gd name="connsiteX10" fmla="*/ 5834242 w 10814853"/>
              <a:gd name="connsiteY10" fmla="*/ 531795 h 582644"/>
              <a:gd name="connsiteX11" fmla="*/ 5956194 w 10814853"/>
              <a:gd name="connsiteY11" fmla="*/ 448552 h 582644"/>
              <a:gd name="connsiteX12" fmla="*/ 5998971 w 10814853"/>
              <a:gd name="connsiteY12" fmla="*/ 443898 h 582644"/>
              <a:gd name="connsiteX13" fmla="*/ 916031 w 10814853"/>
              <a:gd name="connsiteY13" fmla="*/ 495 h 582644"/>
              <a:gd name="connsiteX14" fmla="*/ 1446598 w 10814853"/>
              <a:gd name="connsiteY14" fmla="*/ 239002 h 582644"/>
              <a:gd name="connsiteX15" fmla="*/ 1514948 w 10814853"/>
              <a:gd name="connsiteY15" fmla="*/ 276479 h 582644"/>
              <a:gd name="connsiteX16" fmla="*/ 1560405 w 10814853"/>
              <a:gd name="connsiteY16" fmla="*/ 304094 h 582644"/>
              <a:gd name="connsiteX17" fmla="*/ 1491887 w 10814853"/>
              <a:gd name="connsiteY17" fmla="*/ 300342 h 582644"/>
              <a:gd name="connsiteX18" fmla="*/ 1401403 w 10814853"/>
              <a:gd name="connsiteY18" fmla="*/ 245019 h 582644"/>
              <a:gd name="connsiteX19" fmla="*/ 1058296 w 10814853"/>
              <a:gd name="connsiteY19" fmla="*/ 61202 h 582644"/>
              <a:gd name="connsiteX20" fmla="*/ 702861 w 10814853"/>
              <a:gd name="connsiteY20" fmla="*/ 57572 h 582644"/>
              <a:gd name="connsiteX21" fmla="*/ 223184 w 10814853"/>
              <a:gd name="connsiteY21" fmla="*/ 203694 h 582644"/>
              <a:gd name="connsiteX22" fmla="*/ 104525 w 10814853"/>
              <a:gd name="connsiteY22" fmla="*/ 224379 h 582644"/>
              <a:gd name="connsiteX23" fmla="*/ 0 w 10814853"/>
              <a:gd name="connsiteY23" fmla="*/ 218656 h 582644"/>
              <a:gd name="connsiteX24" fmla="*/ 213460 w 10814853"/>
              <a:gd name="connsiteY24" fmla="*/ 180863 h 582644"/>
              <a:gd name="connsiteX25" fmla="*/ 916031 w 10814853"/>
              <a:gd name="connsiteY25" fmla="*/ 495 h 582644"/>
              <a:gd name="connsiteX26" fmla="*/ 4438287 w 10814853"/>
              <a:gd name="connsiteY26" fmla="*/ 150102 h 582644"/>
              <a:gd name="connsiteX27" fmla="*/ 4817764 w 10814853"/>
              <a:gd name="connsiteY27" fmla="*/ 245352 h 582644"/>
              <a:gd name="connsiteX28" fmla="*/ 5104854 w 10814853"/>
              <a:gd name="connsiteY28" fmla="*/ 459069 h 582644"/>
              <a:gd name="connsiteX29" fmla="*/ 5150189 w 10814853"/>
              <a:gd name="connsiteY29" fmla="*/ 500648 h 582644"/>
              <a:gd name="connsiteX30" fmla="*/ 5111543 w 10814853"/>
              <a:gd name="connsiteY30" fmla="*/ 498532 h 582644"/>
              <a:gd name="connsiteX31" fmla="*/ 5102032 w 10814853"/>
              <a:gd name="connsiteY31" fmla="*/ 488772 h 582644"/>
              <a:gd name="connsiteX32" fmla="*/ 4968168 w 10814853"/>
              <a:gd name="connsiteY32" fmla="*/ 375416 h 582644"/>
              <a:gd name="connsiteX33" fmla="*/ 4667738 w 10814853"/>
              <a:gd name="connsiteY33" fmla="*/ 207252 h 582644"/>
              <a:gd name="connsiteX34" fmla="*/ 4326755 w 10814853"/>
              <a:gd name="connsiteY34" fmla="*/ 179060 h 582644"/>
              <a:gd name="connsiteX35" fmla="*/ 3698735 w 10814853"/>
              <a:gd name="connsiteY35" fmla="*/ 282686 h 582644"/>
              <a:gd name="connsiteX36" fmla="*/ 3160473 w 10814853"/>
              <a:gd name="connsiteY36" fmla="*/ 359724 h 582644"/>
              <a:gd name="connsiteX37" fmla="*/ 2867463 w 10814853"/>
              <a:gd name="connsiteY37" fmla="*/ 262448 h 582644"/>
              <a:gd name="connsiteX38" fmla="*/ 2704183 w 10814853"/>
              <a:gd name="connsiteY38" fmla="*/ 305587 h 582644"/>
              <a:gd name="connsiteX39" fmla="*/ 2660883 w 10814853"/>
              <a:gd name="connsiteY39" fmla="*/ 364349 h 582644"/>
              <a:gd name="connsiteX40" fmla="*/ 2621706 w 10814853"/>
              <a:gd name="connsiteY40" fmla="*/ 362204 h 582644"/>
              <a:gd name="connsiteX41" fmla="*/ 2651334 w 10814853"/>
              <a:gd name="connsiteY41" fmla="*/ 324389 h 582644"/>
              <a:gd name="connsiteX42" fmla="*/ 2805655 w 10814853"/>
              <a:gd name="connsiteY42" fmla="*/ 226302 h 582644"/>
              <a:gd name="connsiteX43" fmla="*/ 3193956 w 10814853"/>
              <a:gd name="connsiteY43" fmla="*/ 334252 h 582644"/>
              <a:gd name="connsiteX44" fmla="*/ 3930830 w 10814853"/>
              <a:gd name="connsiteY44" fmla="*/ 215556 h 582644"/>
              <a:gd name="connsiteX45" fmla="*/ 4438287 w 10814853"/>
              <a:gd name="connsiteY45" fmla="*/ 150102 h 582644"/>
              <a:gd name="connsiteX46" fmla="*/ 7447627 w 10814853"/>
              <a:gd name="connsiteY46" fmla="*/ 23102 h 582644"/>
              <a:gd name="connsiteX47" fmla="*/ 7968304 w 10814853"/>
              <a:gd name="connsiteY47" fmla="*/ 175502 h 582644"/>
              <a:gd name="connsiteX48" fmla="*/ 8444856 w 10814853"/>
              <a:gd name="connsiteY48" fmla="*/ 346952 h 582644"/>
              <a:gd name="connsiteX49" fmla="*/ 8815508 w 10814853"/>
              <a:gd name="connsiteY49" fmla="*/ 296152 h 582644"/>
              <a:gd name="connsiteX50" fmla="*/ 9275475 w 10814853"/>
              <a:gd name="connsiteY50" fmla="*/ 350510 h 582644"/>
              <a:gd name="connsiteX51" fmla="*/ 10434126 w 10814853"/>
              <a:gd name="connsiteY51" fmla="*/ 486409 h 582644"/>
              <a:gd name="connsiteX52" fmla="*/ 10814853 w 10814853"/>
              <a:gd name="connsiteY52" fmla="*/ 518670 h 582644"/>
              <a:gd name="connsiteX53" fmla="*/ 10813529 w 10814853"/>
              <a:gd name="connsiteY53" fmla="*/ 542834 h 582644"/>
              <a:gd name="connsiteX54" fmla="*/ 10692768 w 10814853"/>
              <a:gd name="connsiteY54" fmla="*/ 534198 h 582644"/>
              <a:gd name="connsiteX55" fmla="*/ 10260080 w 10814853"/>
              <a:gd name="connsiteY55" fmla="*/ 495654 h 582644"/>
              <a:gd name="connsiteX56" fmla="*/ 9407714 w 10814853"/>
              <a:gd name="connsiteY56" fmla="*/ 395376 h 582644"/>
              <a:gd name="connsiteX57" fmla="*/ 8824333 w 10814853"/>
              <a:gd name="connsiteY57" fmla="*/ 320020 h 582644"/>
              <a:gd name="connsiteX58" fmla="*/ 8478714 w 10814853"/>
              <a:gd name="connsiteY58" fmla="*/ 377170 h 582644"/>
              <a:gd name="connsiteX59" fmla="*/ 8133131 w 10814853"/>
              <a:gd name="connsiteY59" fmla="*/ 272500 h 582644"/>
              <a:gd name="connsiteX60" fmla="*/ 7672682 w 10814853"/>
              <a:gd name="connsiteY60" fmla="*/ 108094 h 582644"/>
              <a:gd name="connsiteX61" fmla="*/ 7392239 w 10814853"/>
              <a:gd name="connsiteY61" fmla="*/ 46970 h 582644"/>
              <a:gd name="connsiteX62" fmla="*/ 7125529 w 10814853"/>
              <a:gd name="connsiteY62" fmla="*/ 161337 h 582644"/>
              <a:gd name="connsiteX63" fmla="*/ 6662231 w 10814853"/>
              <a:gd name="connsiteY63" fmla="*/ 570179 h 582644"/>
              <a:gd name="connsiteX64" fmla="*/ 6647731 w 10814853"/>
              <a:gd name="connsiteY64" fmla="*/ 582644 h 582644"/>
              <a:gd name="connsiteX65" fmla="*/ 6610735 w 10814853"/>
              <a:gd name="connsiteY65" fmla="*/ 580619 h 582644"/>
              <a:gd name="connsiteX66" fmla="*/ 6629364 w 10814853"/>
              <a:gd name="connsiteY66" fmla="*/ 564435 h 582644"/>
              <a:gd name="connsiteX67" fmla="*/ 6715493 w 10814853"/>
              <a:gd name="connsiteY67" fmla="*/ 489516 h 582644"/>
              <a:gd name="connsiteX68" fmla="*/ 7140193 w 10814853"/>
              <a:gd name="connsiteY68" fmla="*/ 106912 h 582644"/>
              <a:gd name="connsiteX69" fmla="*/ 7447627 w 10814853"/>
              <a:gd name="connsiteY69" fmla="*/ 23102 h 582644"/>
              <a:gd name="connsiteX0" fmla="*/ 5998971 w 10887559"/>
              <a:gd name="connsiteY0" fmla="*/ 443898 h 582644"/>
              <a:gd name="connsiteX1" fmla="*/ 6141829 w 10887559"/>
              <a:gd name="connsiteY1" fmla="*/ 499080 h 582644"/>
              <a:gd name="connsiteX2" fmla="*/ 6206975 w 10887559"/>
              <a:gd name="connsiteY2" fmla="*/ 541896 h 582644"/>
              <a:gd name="connsiteX3" fmla="*/ 6230031 w 10887559"/>
              <a:gd name="connsiteY3" fmla="*/ 559774 h 582644"/>
              <a:gd name="connsiteX4" fmla="*/ 6184641 w 10887559"/>
              <a:gd name="connsiteY4" fmla="*/ 557288 h 582644"/>
              <a:gd name="connsiteX5" fmla="*/ 6115045 w 10887559"/>
              <a:gd name="connsiteY5" fmla="*/ 512052 h 582644"/>
              <a:gd name="connsiteX6" fmla="*/ 5924396 w 10887559"/>
              <a:gd name="connsiteY6" fmla="*/ 491742 h 582644"/>
              <a:gd name="connsiteX7" fmla="*/ 5882465 w 10887559"/>
              <a:gd name="connsiteY7" fmla="*/ 521231 h 582644"/>
              <a:gd name="connsiteX8" fmla="*/ 5865666 w 10887559"/>
              <a:gd name="connsiteY8" fmla="*/ 539823 h 582644"/>
              <a:gd name="connsiteX9" fmla="*/ 5829681 w 10887559"/>
              <a:gd name="connsiteY9" fmla="*/ 537853 h 582644"/>
              <a:gd name="connsiteX10" fmla="*/ 5834242 w 10887559"/>
              <a:gd name="connsiteY10" fmla="*/ 531795 h 582644"/>
              <a:gd name="connsiteX11" fmla="*/ 5956194 w 10887559"/>
              <a:gd name="connsiteY11" fmla="*/ 448552 h 582644"/>
              <a:gd name="connsiteX12" fmla="*/ 5998971 w 10887559"/>
              <a:gd name="connsiteY12" fmla="*/ 443898 h 582644"/>
              <a:gd name="connsiteX13" fmla="*/ 916031 w 10887559"/>
              <a:gd name="connsiteY13" fmla="*/ 495 h 582644"/>
              <a:gd name="connsiteX14" fmla="*/ 1446598 w 10887559"/>
              <a:gd name="connsiteY14" fmla="*/ 239002 h 582644"/>
              <a:gd name="connsiteX15" fmla="*/ 1514948 w 10887559"/>
              <a:gd name="connsiteY15" fmla="*/ 276479 h 582644"/>
              <a:gd name="connsiteX16" fmla="*/ 1560405 w 10887559"/>
              <a:gd name="connsiteY16" fmla="*/ 304094 h 582644"/>
              <a:gd name="connsiteX17" fmla="*/ 1491887 w 10887559"/>
              <a:gd name="connsiteY17" fmla="*/ 300342 h 582644"/>
              <a:gd name="connsiteX18" fmla="*/ 1401403 w 10887559"/>
              <a:gd name="connsiteY18" fmla="*/ 245019 h 582644"/>
              <a:gd name="connsiteX19" fmla="*/ 1058296 w 10887559"/>
              <a:gd name="connsiteY19" fmla="*/ 61202 h 582644"/>
              <a:gd name="connsiteX20" fmla="*/ 702861 w 10887559"/>
              <a:gd name="connsiteY20" fmla="*/ 57572 h 582644"/>
              <a:gd name="connsiteX21" fmla="*/ 223184 w 10887559"/>
              <a:gd name="connsiteY21" fmla="*/ 203694 h 582644"/>
              <a:gd name="connsiteX22" fmla="*/ 104525 w 10887559"/>
              <a:gd name="connsiteY22" fmla="*/ 224379 h 582644"/>
              <a:gd name="connsiteX23" fmla="*/ 0 w 10887559"/>
              <a:gd name="connsiteY23" fmla="*/ 218656 h 582644"/>
              <a:gd name="connsiteX24" fmla="*/ 213460 w 10887559"/>
              <a:gd name="connsiteY24" fmla="*/ 180863 h 582644"/>
              <a:gd name="connsiteX25" fmla="*/ 916031 w 10887559"/>
              <a:gd name="connsiteY25" fmla="*/ 495 h 582644"/>
              <a:gd name="connsiteX26" fmla="*/ 4438287 w 10887559"/>
              <a:gd name="connsiteY26" fmla="*/ 150102 h 582644"/>
              <a:gd name="connsiteX27" fmla="*/ 4817764 w 10887559"/>
              <a:gd name="connsiteY27" fmla="*/ 245352 h 582644"/>
              <a:gd name="connsiteX28" fmla="*/ 5104854 w 10887559"/>
              <a:gd name="connsiteY28" fmla="*/ 459069 h 582644"/>
              <a:gd name="connsiteX29" fmla="*/ 5150189 w 10887559"/>
              <a:gd name="connsiteY29" fmla="*/ 500648 h 582644"/>
              <a:gd name="connsiteX30" fmla="*/ 5111543 w 10887559"/>
              <a:gd name="connsiteY30" fmla="*/ 498532 h 582644"/>
              <a:gd name="connsiteX31" fmla="*/ 5102032 w 10887559"/>
              <a:gd name="connsiteY31" fmla="*/ 488772 h 582644"/>
              <a:gd name="connsiteX32" fmla="*/ 4968168 w 10887559"/>
              <a:gd name="connsiteY32" fmla="*/ 375416 h 582644"/>
              <a:gd name="connsiteX33" fmla="*/ 4667738 w 10887559"/>
              <a:gd name="connsiteY33" fmla="*/ 207252 h 582644"/>
              <a:gd name="connsiteX34" fmla="*/ 4326755 w 10887559"/>
              <a:gd name="connsiteY34" fmla="*/ 179060 h 582644"/>
              <a:gd name="connsiteX35" fmla="*/ 3698735 w 10887559"/>
              <a:gd name="connsiteY35" fmla="*/ 282686 h 582644"/>
              <a:gd name="connsiteX36" fmla="*/ 3160473 w 10887559"/>
              <a:gd name="connsiteY36" fmla="*/ 359724 h 582644"/>
              <a:gd name="connsiteX37" fmla="*/ 2867463 w 10887559"/>
              <a:gd name="connsiteY37" fmla="*/ 262448 h 582644"/>
              <a:gd name="connsiteX38" fmla="*/ 2704183 w 10887559"/>
              <a:gd name="connsiteY38" fmla="*/ 305587 h 582644"/>
              <a:gd name="connsiteX39" fmla="*/ 2660883 w 10887559"/>
              <a:gd name="connsiteY39" fmla="*/ 364349 h 582644"/>
              <a:gd name="connsiteX40" fmla="*/ 2621706 w 10887559"/>
              <a:gd name="connsiteY40" fmla="*/ 362204 h 582644"/>
              <a:gd name="connsiteX41" fmla="*/ 2651334 w 10887559"/>
              <a:gd name="connsiteY41" fmla="*/ 324389 h 582644"/>
              <a:gd name="connsiteX42" fmla="*/ 2805655 w 10887559"/>
              <a:gd name="connsiteY42" fmla="*/ 226302 h 582644"/>
              <a:gd name="connsiteX43" fmla="*/ 3193956 w 10887559"/>
              <a:gd name="connsiteY43" fmla="*/ 334252 h 582644"/>
              <a:gd name="connsiteX44" fmla="*/ 3930830 w 10887559"/>
              <a:gd name="connsiteY44" fmla="*/ 215556 h 582644"/>
              <a:gd name="connsiteX45" fmla="*/ 4438287 w 10887559"/>
              <a:gd name="connsiteY45" fmla="*/ 150102 h 582644"/>
              <a:gd name="connsiteX46" fmla="*/ 7447627 w 10887559"/>
              <a:gd name="connsiteY46" fmla="*/ 23102 h 582644"/>
              <a:gd name="connsiteX47" fmla="*/ 7968304 w 10887559"/>
              <a:gd name="connsiteY47" fmla="*/ 175502 h 582644"/>
              <a:gd name="connsiteX48" fmla="*/ 8444856 w 10887559"/>
              <a:gd name="connsiteY48" fmla="*/ 346952 h 582644"/>
              <a:gd name="connsiteX49" fmla="*/ 8815508 w 10887559"/>
              <a:gd name="connsiteY49" fmla="*/ 296152 h 582644"/>
              <a:gd name="connsiteX50" fmla="*/ 9275475 w 10887559"/>
              <a:gd name="connsiteY50" fmla="*/ 350510 h 582644"/>
              <a:gd name="connsiteX51" fmla="*/ 10434126 w 10887559"/>
              <a:gd name="connsiteY51" fmla="*/ 486409 h 582644"/>
              <a:gd name="connsiteX52" fmla="*/ 10814853 w 10887559"/>
              <a:gd name="connsiteY52" fmla="*/ 518670 h 582644"/>
              <a:gd name="connsiteX53" fmla="*/ 10887559 w 10887559"/>
              <a:gd name="connsiteY53" fmla="*/ 546888 h 582644"/>
              <a:gd name="connsiteX54" fmla="*/ 10692768 w 10887559"/>
              <a:gd name="connsiteY54" fmla="*/ 534198 h 582644"/>
              <a:gd name="connsiteX55" fmla="*/ 10260080 w 10887559"/>
              <a:gd name="connsiteY55" fmla="*/ 495654 h 582644"/>
              <a:gd name="connsiteX56" fmla="*/ 9407714 w 10887559"/>
              <a:gd name="connsiteY56" fmla="*/ 395376 h 582644"/>
              <a:gd name="connsiteX57" fmla="*/ 8824333 w 10887559"/>
              <a:gd name="connsiteY57" fmla="*/ 320020 h 582644"/>
              <a:gd name="connsiteX58" fmla="*/ 8478714 w 10887559"/>
              <a:gd name="connsiteY58" fmla="*/ 377170 h 582644"/>
              <a:gd name="connsiteX59" fmla="*/ 8133131 w 10887559"/>
              <a:gd name="connsiteY59" fmla="*/ 272500 h 582644"/>
              <a:gd name="connsiteX60" fmla="*/ 7672682 w 10887559"/>
              <a:gd name="connsiteY60" fmla="*/ 108094 h 582644"/>
              <a:gd name="connsiteX61" fmla="*/ 7392239 w 10887559"/>
              <a:gd name="connsiteY61" fmla="*/ 46970 h 582644"/>
              <a:gd name="connsiteX62" fmla="*/ 7125529 w 10887559"/>
              <a:gd name="connsiteY62" fmla="*/ 161337 h 582644"/>
              <a:gd name="connsiteX63" fmla="*/ 6662231 w 10887559"/>
              <a:gd name="connsiteY63" fmla="*/ 570179 h 582644"/>
              <a:gd name="connsiteX64" fmla="*/ 6647731 w 10887559"/>
              <a:gd name="connsiteY64" fmla="*/ 582644 h 582644"/>
              <a:gd name="connsiteX65" fmla="*/ 6610735 w 10887559"/>
              <a:gd name="connsiteY65" fmla="*/ 580619 h 582644"/>
              <a:gd name="connsiteX66" fmla="*/ 6629364 w 10887559"/>
              <a:gd name="connsiteY66" fmla="*/ 564435 h 582644"/>
              <a:gd name="connsiteX67" fmla="*/ 6715493 w 10887559"/>
              <a:gd name="connsiteY67" fmla="*/ 489516 h 582644"/>
              <a:gd name="connsiteX68" fmla="*/ 7140193 w 10887559"/>
              <a:gd name="connsiteY68" fmla="*/ 106912 h 582644"/>
              <a:gd name="connsiteX69" fmla="*/ 7447627 w 10887559"/>
              <a:gd name="connsiteY69" fmla="*/ 23102 h 582644"/>
              <a:gd name="connsiteX0" fmla="*/ 5998971 w 10889333"/>
              <a:gd name="connsiteY0" fmla="*/ 443898 h 582644"/>
              <a:gd name="connsiteX1" fmla="*/ 6141829 w 10889333"/>
              <a:gd name="connsiteY1" fmla="*/ 499080 h 582644"/>
              <a:gd name="connsiteX2" fmla="*/ 6206975 w 10889333"/>
              <a:gd name="connsiteY2" fmla="*/ 541896 h 582644"/>
              <a:gd name="connsiteX3" fmla="*/ 6230031 w 10889333"/>
              <a:gd name="connsiteY3" fmla="*/ 559774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06975 w 10889333"/>
              <a:gd name="connsiteY2" fmla="*/ 541896 h 582644"/>
              <a:gd name="connsiteX3" fmla="*/ 6253093 w 10889333"/>
              <a:gd name="connsiteY3" fmla="*/ 545138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53093 w 10889333"/>
              <a:gd name="connsiteY3" fmla="*/ 545138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49229 w 10889333"/>
              <a:gd name="connsiteY3" fmla="*/ 557646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49229 w 10889333"/>
              <a:gd name="connsiteY3" fmla="*/ 557646 h 582644"/>
              <a:gd name="connsiteX4" fmla="*/ 6197669 w 10889333"/>
              <a:gd name="connsiteY4" fmla="*/ 551642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194988 w 10889333"/>
              <a:gd name="connsiteY2" fmla="*/ 528521 h 582644"/>
              <a:gd name="connsiteX3" fmla="*/ 6249229 w 10889333"/>
              <a:gd name="connsiteY3" fmla="*/ 557646 h 582644"/>
              <a:gd name="connsiteX4" fmla="*/ 6197669 w 10889333"/>
              <a:gd name="connsiteY4" fmla="*/ 551642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50189 w 10889333"/>
              <a:gd name="connsiteY28" fmla="*/ 500648 h 582644"/>
              <a:gd name="connsiteX29" fmla="*/ 5111543 w 10889333"/>
              <a:gd name="connsiteY29" fmla="*/ 498532 h 582644"/>
              <a:gd name="connsiteX30" fmla="*/ 5102032 w 10889333"/>
              <a:gd name="connsiteY30" fmla="*/ 488772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69211 w 10889333"/>
              <a:gd name="connsiteY28" fmla="*/ 501690 h 582644"/>
              <a:gd name="connsiteX29" fmla="*/ 5111543 w 10889333"/>
              <a:gd name="connsiteY29" fmla="*/ 498532 h 582644"/>
              <a:gd name="connsiteX30" fmla="*/ 5102032 w 10889333"/>
              <a:gd name="connsiteY30" fmla="*/ 488772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69211 w 10889333"/>
              <a:gd name="connsiteY28" fmla="*/ 501690 h 582644"/>
              <a:gd name="connsiteX29" fmla="*/ 5111543 w 10889333"/>
              <a:gd name="connsiteY29" fmla="*/ 498532 h 582644"/>
              <a:gd name="connsiteX30" fmla="*/ 5114713 w 10889333"/>
              <a:gd name="connsiteY30" fmla="*/ 489466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11543 w 10889333"/>
              <a:gd name="connsiteY28" fmla="*/ 498532 h 582644"/>
              <a:gd name="connsiteX29" fmla="*/ 5114713 w 10889333"/>
              <a:gd name="connsiteY29" fmla="*/ 489466 h 582644"/>
              <a:gd name="connsiteX30" fmla="*/ 4968168 w 10889333"/>
              <a:gd name="connsiteY30" fmla="*/ 375416 h 582644"/>
              <a:gd name="connsiteX31" fmla="*/ 4667738 w 10889333"/>
              <a:gd name="connsiteY31" fmla="*/ 207252 h 582644"/>
              <a:gd name="connsiteX32" fmla="*/ 4326755 w 10889333"/>
              <a:gd name="connsiteY32" fmla="*/ 179060 h 582644"/>
              <a:gd name="connsiteX33" fmla="*/ 3698735 w 10889333"/>
              <a:gd name="connsiteY33" fmla="*/ 282686 h 582644"/>
              <a:gd name="connsiteX34" fmla="*/ 3160473 w 10889333"/>
              <a:gd name="connsiteY34" fmla="*/ 359724 h 582644"/>
              <a:gd name="connsiteX35" fmla="*/ 2867463 w 10889333"/>
              <a:gd name="connsiteY35" fmla="*/ 262448 h 582644"/>
              <a:gd name="connsiteX36" fmla="*/ 2704183 w 10889333"/>
              <a:gd name="connsiteY36" fmla="*/ 305587 h 582644"/>
              <a:gd name="connsiteX37" fmla="*/ 2660883 w 10889333"/>
              <a:gd name="connsiteY37" fmla="*/ 364349 h 582644"/>
              <a:gd name="connsiteX38" fmla="*/ 2621706 w 10889333"/>
              <a:gd name="connsiteY38" fmla="*/ 362204 h 582644"/>
              <a:gd name="connsiteX39" fmla="*/ 2651334 w 10889333"/>
              <a:gd name="connsiteY39" fmla="*/ 324389 h 582644"/>
              <a:gd name="connsiteX40" fmla="*/ 2805655 w 10889333"/>
              <a:gd name="connsiteY40" fmla="*/ 226302 h 582644"/>
              <a:gd name="connsiteX41" fmla="*/ 3193956 w 10889333"/>
              <a:gd name="connsiteY41" fmla="*/ 334252 h 582644"/>
              <a:gd name="connsiteX42" fmla="*/ 3930830 w 10889333"/>
              <a:gd name="connsiteY42" fmla="*/ 215556 h 582644"/>
              <a:gd name="connsiteX43" fmla="*/ 4438287 w 10889333"/>
              <a:gd name="connsiteY43" fmla="*/ 150102 h 582644"/>
              <a:gd name="connsiteX44" fmla="*/ 7447627 w 10889333"/>
              <a:gd name="connsiteY44" fmla="*/ 23102 h 582644"/>
              <a:gd name="connsiteX45" fmla="*/ 7968304 w 10889333"/>
              <a:gd name="connsiteY45" fmla="*/ 175502 h 582644"/>
              <a:gd name="connsiteX46" fmla="*/ 8444856 w 10889333"/>
              <a:gd name="connsiteY46" fmla="*/ 346952 h 582644"/>
              <a:gd name="connsiteX47" fmla="*/ 8815508 w 10889333"/>
              <a:gd name="connsiteY47" fmla="*/ 296152 h 582644"/>
              <a:gd name="connsiteX48" fmla="*/ 9275475 w 10889333"/>
              <a:gd name="connsiteY48" fmla="*/ 350510 h 582644"/>
              <a:gd name="connsiteX49" fmla="*/ 10434126 w 10889333"/>
              <a:gd name="connsiteY49" fmla="*/ 486409 h 582644"/>
              <a:gd name="connsiteX50" fmla="*/ 10889333 w 10889333"/>
              <a:gd name="connsiteY50" fmla="*/ 514498 h 582644"/>
              <a:gd name="connsiteX51" fmla="*/ 10887559 w 10889333"/>
              <a:gd name="connsiteY51" fmla="*/ 546888 h 582644"/>
              <a:gd name="connsiteX52" fmla="*/ 10692768 w 10889333"/>
              <a:gd name="connsiteY52" fmla="*/ 534198 h 582644"/>
              <a:gd name="connsiteX53" fmla="*/ 10260080 w 10889333"/>
              <a:gd name="connsiteY53" fmla="*/ 495654 h 582644"/>
              <a:gd name="connsiteX54" fmla="*/ 9407714 w 10889333"/>
              <a:gd name="connsiteY54" fmla="*/ 395376 h 582644"/>
              <a:gd name="connsiteX55" fmla="*/ 8824333 w 10889333"/>
              <a:gd name="connsiteY55" fmla="*/ 320020 h 582644"/>
              <a:gd name="connsiteX56" fmla="*/ 8478714 w 10889333"/>
              <a:gd name="connsiteY56" fmla="*/ 377170 h 582644"/>
              <a:gd name="connsiteX57" fmla="*/ 8133131 w 10889333"/>
              <a:gd name="connsiteY57" fmla="*/ 272500 h 582644"/>
              <a:gd name="connsiteX58" fmla="*/ 7672682 w 10889333"/>
              <a:gd name="connsiteY58" fmla="*/ 108094 h 582644"/>
              <a:gd name="connsiteX59" fmla="*/ 7392239 w 10889333"/>
              <a:gd name="connsiteY59" fmla="*/ 46970 h 582644"/>
              <a:gd name="connsiteX60" fmla="*/ 7125529 w 10889333"/>
              <a:gd name="connsiteY60" fmla="*/ 161337 h 582644"/>
              <a:gd name="connsiteX61" fmla="*/ 6662231 w 10889333"/>
              <a:gd name="connsiteY61" fmla="*/ 570179 h 582644"/>
              <a:gd name="connsiteX62" fmla="*/ 6647731 w 10889333"/>
              <a:gd name="connsiteY62" fmla="*/ 582644 h 582644"/>
              <a:gd name="connsiteX63" fmla="*/ 6610735 w 10889333"/>
              <a:gd name="connsiteY63" fmla="*/ 580619 h 582644"/>
              <a:gd name="connsiteX64" fmla="*/ 6629364 w 10889333"/>
              <a:gd name="connsiteY64" fmla="*/ 564435 h 582644"/>
              <a:gd name="connsiteX65" fmla="*/ 6715493 w 10889333"/>
              <a:gd name="connsiteY65" fmla="*/ 489516 h 582644"/>
              <a:gd name="connsiteX66" fmla="*/ 7140193 w 10889333"/>
              <a:gd name="connsiteY66" fmla="*/ 106912 h 582644"/>
              <a:gd name="connsiteX67" fmla="*/ 7447627 w 10889333"/>
              <a:gd name="connsiteY67"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11543 w 10889333"/>
              <a:gd name="connsiteY28" fmla="*/ 498532 h 582644"/>
              <a:gd name="connsiteX29" fmla="*/ 4968168 w 10889333"/>
              <a:gd name="connsiteY29" fmla="*/ 375416 h 582644"/>
              <a:gd name="connsiteX30" fmla="*/ 4667738 w 10889333"/>
              <a:gd name="connsiteY30" fmla="*/ 207252 h 582644"/>
              <a:gd name="connsiteX31" fmla="*/ 4326755 w 10889333"/>
              <a:gd name="connsiteY31" fmla="*/ 179060 h 582644"/>
              <a:gd name="connsiteX32" fmla="*/ 3698735 w 10889333"/>
              <a:gd name="connsiteY32" fmla="*/ 282686 h 582644"/>
              <a:gd name="connsiteX33" fmla="*/ 3160473 w 10889333"/>
              <a:gd name="connsiteY33" fmla="*/ 359724 h 582644"/>
              <a:gd name="connsiteX34" fmla="*/ 2867463 w 10889333"/>
              <a:gd name="connsiteY34" fmla="*/ 262448 h 582644"/>
              <a:gd name="connsiteX35" fmla="*/ 2704183 w 10889333"/>
              <a:gd name="connsiteY35" fmla="*/ 305587 h 582644"/>
              <a:gd name="connsiteX36" fmla="*/ 2660883 w 10889333"/>
              <a:gd name="connsiteY36" fmla="*/ 364349 h 582644"/>
              <a:gd name="connsiteX37" fmla="*/ 2621706 w 10889333"/>
              <a:gd name="connsiteY37" fmla="*/ 362204 h 582644"/>
              <a:gd name="connsiteX38" fmla="*/ 2651334 w 10889333"/>
              <a:gd name="connsiteY38" fmla="*/ 324389 h 582644"/>
              <a:gd name="connsiteX39" fmla="*/ 2805655 w 10889333"/>
              <a:gd name="connsiteY39" fmla="*/ 226302 h 582644"/>
              <a:gd name="connsiteX40" fmla="*/ 3193956 w 10889333"/>
              <a:gd name="connsiteY40" fmla="*/ 334252 h 582644"/>
              <a:gd name="connsiteX41" fmla="*/ 3930830 w 10889333"/>
              <a:gd name="connsiteY41" fmla="*/ 215556 h 582644"/>
              <a:gd name="connsiteX42" fmla="*/ 4438287 w 10889333"/>
              <a:gd name="connsiteY42" fmla="*/ 150102 h 582644"/>
              <a:gd name="connsiteX43" fmla="*/ 7447627 w 10889333"/>
              <a:gd name="connsiteY43" fmla="*/ 23102 h 582644"/>
              <a:gd name="connsiteX44" fmla="*/ 7968304 w 10889333"/>
              <a:gd name="connsiteY44" fmla="*/ 175502 h 582644"/>
              <a:gd name="connsiteX45" fmla="*/ 8444856 w 10889333"/>
              <a:gd name="connsiteY45" fmla="*/ 346952 h 582644"/>
              <a:gd name="connsiteX46" fmla="*/ 8815508 w 10889333"/>
              <a:gd name="connsiteY46" fmla="*/ 296152 h 582644"/>
              <a:gd name="connsiteX47" fmla="*/ 9275475 w 10889333"/>
              <a:gd name="connsiteY47" fmla="*/ 350510 h 582644"/>
              <a:gd name="connsiteX48" fmla="*/ 10434126 w 10889333"/>
              <a:gd name="connsiteY48" fmla="*/ 486409 h 582644"/>
              <a:gd name="connsiteX49" fmla="*/ 10889333 w 10889333"/>
              <a:gd name="connsiteY49" fmla="*/ 514498 h 582644"/>
              <a:gd name="connsiteX50" fmla="*/ 10887559 w 10889333"/>
              <a:gd name="connsiteY50" fmla="*/ 546888 h 582644"/>
              <a:gd name="connsiteX51" fmla="*/ 10692768 w 10889333"/>
              <a:gd name="connsiteY51" fmla="*/ 534198 h 582644"/>
              <a:gd name="connsiteX52" fmla="*/ 10260080 w 10889333"/>
              <a:gd name="connsiteY52" fmla="*/ 495654 h 582644"/>
              <a:gd name="connsiteX53" fmla="*/ 9407714 w 10889333"/>
              <a:gd name="connsiteY53" fmla="*/ 395376 h 582644"/>
              <a:gd name="connsiteX54" fmla="*/ 8824333 w 10889333"/>
              <a:gd name="connsiteY54" fmla="*/ 320020 h 582644"/>
              <a:gd name="connsiteX55" fmla="*/ 8478714 w 10889333"/>
              <a:gd name="connsiteY55" fmla="*/ 377170 h 582644"/>
              <a:gd name="connsiteX56" fmla="*/ 8133131 w 10889333"/>
              <a:gd name="connsiteY56" fmla="*/ 272500 h 582644"/>
              <a:gd name="connsiteX57" fmla="*/ 7672682 w 10889333"/>
              <a:gd name="connsiteY57" fmla="*/ 108094 h 582644"/>
              <a:gd name="connsiteX58" fmla="*/ 7392239 w 10889333"/>
              <a:gd name="connsiteY58" fmla="*/ 46970 h 582644"/>
              <a:gd name="connsiteX59" fmla="*/ 7125529 w 10889333"/>
              <a:gd name="connsiteY59" fmla="*/ 161337 h 582644"/>
              <a:gd name="connsiteX60" fmla="*/ 6662231 w 10889333"/>
              <a:gd name="connsiteY60" fmla="*/ 570179 h 582644"/>
              <a:gd name="connsiteX61" fmla="*/ 6647731 w 10889333"/>
              <a:gd name="connsiteY61" fmla="*/ 582644 h 582644"/>
              <a:gd name="connsiteX62" fmla="*/ 6610735 w 10889333"/>
              <a:gd name="connsiteY62" fmla="*/ 580619 h 582644"/>
              <a:gd name="connsiteX63" fmla="*/ 6629364 w 10889333"/>
              <a:gd name="connsiteY63" fmla="*/ 564435 h 582644"/>
              <a:gd name="connsiteX64" fmla="*/ 6715493 w 10889333"/>
              <a:gd name="connsiteY64" fmla="*/ 489516 h 582644"/>
              <a:gd name="connsiteX65" fmla="*/ 7140193 w 10889333"/>
              <a:gd name="connsiteY65" fmla="*/ 106912 h 582644"/>
              <a:gd name="connsiteX66" fmla="*/ 7447627 w 10889333"/>
              <a:gd name="connsiteY66"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21228 w 10889333"/>
              <a:gd name="connsiteY28" fmla="*/ 495883 h 582644"/>
              <a:gd name="connsiteX29" fmla="*/ 4968168 w 10889333"/>
              <a:gd name="connsiteY29" fmla="*/ 375416 h 582644"/>
              <a:gd name="connsiteX30" fmla="*/ 4667738 w 10889333"/>
              <a:gd name="connsiteY30" fmla="*/ 207252 h 582644"/>
              <a:gd name="connsiteX31" fmla="*/ 4326755 w 10889333"/>
              <a:gd name="connsiteY31" fmla="*/ 179060 h 582644"/>
              <a:gd name="connsiteX32" fmla="*/ 3698735 w 10889333"/>
              <a:gd name="connsiteY32" fmla="*/ 282686 h 582644"/>
              <a:gd name="connsiteX33" fmla="*/ 3160473 w 10889333"/>
              <a:gd name="connsiteY33" fmla="*/ 359724 h 582644"/>
              <a:gd name="connsiteX34" fmla="*/ 2867463 w 10889333"/>
              <a:gd name="connsiteY34" fmla="*/ 262448 h 582644"/>
              <a:gd name="connsiteX35" fmla="*/ 2704183 w 10889333"/>
              <a:gd name="connsiteY35" fmla="*/ 305587 h 582644"/>
              <a:gd name="connsiteX36" fmla="*/ 2660883 w 10889333"/>
              <a:gd name="connsiteY36" fmla="*/ 364349 h 582644"/>
              <a:gd name="connsiteX37" fmla="*/ 2621706 w 10889333"/>
              <a:gd name="connsiteY37" fmla="*/ 362204 h 582644"/>
              <a:gd name="connsiteX38" fmla="*/ 2651334 w 10889333"/>
              <a:gd name="connsiteY38" fmla="*/ 324389 h 582644"/>
              <a:gd name="connsiteX39" fmla="*/ 2805655 w 10889333"/>
              <a:gd name="connsiteY39" fmla="*/ 226302 h 582644"/>
              <a:gd name="connsiteX40" fmla="*/ 3193956 w 10889333"/>
              <a:gd name="connsiteY40" fmla="*/ 334252 h 582644"/>
              <a:gd name="connsiteX41" fmla="*/ 3930830 w 10889333"/>
              <a:gd name="connsiteY41" fmla="*/ 215556 h 582644"/>
              <a:gd name="connsiteX42" fmla="*/ 4438287 w 10889333"/>
              <a:gd name="connsiteY42" fmla="*/ 150102 h 582644"/>
              <a:gd name="connsiteX43" fmla="*/ 7447627 w 10889333"/>
              <a:gd name="connsiteY43" fmla="*/ 23102 h 582644"/>
              <a:gd name="connsiteX44" fmla="*/ 7968304 w 10889333"/>
              <a:gd name="connsiteY44" fmla="*/ 175502 h 582644"/>
              <a:gd name="connsiteX45" fmla="*/ 8444856 w 10889333"/>
              <a:gd name="connsiteY45" fmla="*/ 346952 h 582644"/>
              <a:gd name="connsiteX46" fmla="*/ 8815508 w 10889333"/>
              <a:gd name="connsiteY46" fmla="*/ 296152 h 582644"/>
              <a:gd name="connsiteX47" fmla="*/ 9275475 w 10889333"/>
              <a:gd name="connsiteY47" fmla="*/ 350510 h 582644"/>
              <a:gd name="connsiteX48" fmla="*/ 10434126 w 10889333"/>
              <a:gd name="connsiteY48" fmla="*/ 486409 h 582644"/>
              <a:gd name="connsiteX49" fmla="*/ 10889333 w 10889333"/>
              <a:gd name="connsiteY49" fmla="*/ 514498 h 582644"/>
              <a:gd name="connsiteX50" fmla="*/ 10887559 w 10889333"/>
              <a:gd name="connsiteY50" fmla="*/ 546888 h 582644"/>
              <a:gd name="connsiteX51" fmla="*/ 10692768 w 10889333"/>
              <a:gd name="connsiteY51" fmla="*/ 534198 h 582644"/>
              <a:gd name="connsiteX52" fmla="*/ 10260080 w 10889333"/>
              <a:gd name="connsiteY52" fmla="*/ 495654 h 582644"/>
              <a:gd name="connsiteX53" fmla="*/ 9407714 w 10889333"/>
              <a:gd name="connsiteY53" fmla="*/ 395376 h 582644"/>
              <a:gd name="connsiteX54" fmla="*/ 8824333 w 10889333"/>
              <a:gd name="connsiteY54" fmla="*/ 320020 h 582644"/>
              <a:gd name="connsiteX55" fmla="*/ 8478714 w 10889333"/>
              <a:gd name="connsiteY55" fmla="*/ 377170 h 582644"/>
              <a:gd name="connsiteX56" fmla="*/ 8133131 w 10889333"/>
              <a:gd name="connsiteY56" fmla="*/ 272500 h 582644"/>
              <a:gd name="connsiteX57" fmla="*/ 7672682 w 10889333"/>
              <a:gd name="connsiteY57" fmla="*/ 108094 h 582644"/>
              <a:gd name="connsiteX58" fmla="*/ 7392239 w 10889333"/>
              <a:gd name="connsiteY58" fmla="*/ 46970 h 582644"/>
              <a:gd name="connsiteX59" fmla="*/ 7125529 w 10889333"/>
              <a:gd name="connsiteY59" fmla="*/ 161337 h 582644"/>
              <a:gd name="connsiteX60" fmla="*/ 6662231 w 10889333"/>
              <a:gd name="connsiteY60" fmla="*/ 570179 h 582644"/>
              <a:gd name="connsiteX61" fmla="*/ 6647731 w 10889333"/>
              <a:gd name="connsiteY61" fmla="*/ 582644 h 582644"/>
              <a:gd name="connsiteX62" fmla="*/ 6610735 w 10889333"/>
              <a:gd name="connsiteY62" fmla="*/ 580619 h 582644"/>
              <a:gd name="connsiteX63" fmla="*/ 6629364 w 10889333"/>
              <a:gd name="connsiteY63" fmla="*/ 564435 h 582644"/>
              <a:gd name="connsiteX64" fmla="*/ 6715493 w 10889333"/>
              <a:gd name="connsiteY64" fmla="*/ 489516 h 582644"/>
              <a:gd name="connsiteX65" fmla="*/ 7140193 w 10889333"/>
              <a:gd name="connsiteY65" fmla="*/ 106912 h 582644"/>
              <a:gd name="connsiteX66" fmla="*/ 7447627 w 10889333"/>
              <a:gd name="connsiteY66" fmla="*/ 23102 h 58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889333" h="582644">
                <a:moveTo>
                  <a:pt x="5998971" y="443898"/>
                </a:moveTo>
                <a:cubicBezTo>
                  <a:pt x="6040862" y="446148"/>
                  <a:pt x="6100119" y="480122"/>
                  <a:pt x="6141829" y="499080"/>
                </a:cubicBezTo>
                <a:cubicBezTo>
                  <a:pt x="6183539" y="518038"/>
                  <a:pt x="6239922" y="548886"/>
                  <a:pt x="6249229" y="557646"/>
                </a:cubicBezTo>
                <a:lnTo>
                  <a:pt x="6197669" y="551642"/>
                </a:lnTo>
                <a:lnTo>
                  <a:pt x="6115045" y="512052"/>
                </a:lnTo>
                <a:cubicBezTo>
                  <a:pt x="6037016" y="469327"/>
                  <a:pt x="5981079" y="464698"/>
                  <a:pt x="5924396" y="491742"/>
                </a:cubicBezTo>
                <a:cubicBezTo>
                  <a:pt x="5910226" y="498503"/>
                  <a:pt x="5896170" y="508651"/>
                  <a:pt x="5882465" y="521231"/>
                </a:cubicBezTo>
                <a:lnTo>
                  <a:pt x="5865666" y="539823"/>
                </a:lnTo>
                <a:lnTo>
                  <a:pt x="5829681" y="537853"/>
                </a:lnTo>
                <a:lnTo>
                  <a:pt x="5834242" y="531795"/>
                </a:lnTo>
                <a:cubicBezTo>
                  <a:pt x="5877701" y="480375"/>
                  <a:pt x="5911835" y="460492"/>
                  <a:pt x="5956194" y="448552"/>
                </a:cubicBezTo>
                <a:cubicBezTo>
                  <a:pt x="5970981" y="444572"/>
                  <a:pt x="5985007" y="443148"/>
                  <a:pt x="5998971" y="443898"/>
                </a:cubicBezTo>
                <a:close/>
                <a:moveTo>
                  <a:pt x="916031" y="495"/>
                </a:moveTo>
                <a:cubicBezTo>
                  <a:pt x="1121554" y="10185"/>
                  <a:pt x="1269919" y="149509"/>
                  <a:pt x="1446598" y="239002"/>
                </a:cubicBezTo>
                <a:cubicBezTo>
                  <a:pt x="1468683" y="250189"/>
                  <a:pt x="1491566" y="262845"/>
                  <a:pt x="1514948" y="276479"/>
                </a:cubicBezTo>
                <a:lnTo>
                  <a:pt x="1560405" y="304094"/>
                </a:lnTo>
                <a:lnTo>
                  <a:pt x="1491887" y="300342"/>
                </a:lnTo>
                <a:lnTo>
                  <a:pt x="1401403" y="245019"/>
                </a:lnTo>
                <a:cubicBezTo>
                  <a:pt x="1273825" y="167970"/>
                  <a:pt x="1143953" y="93359"/>
                  <a:pt x="1058296" y="61202"/>
                </a:cubicBezTo>
                <a:cubicBezTo>
                  <a:pt x="886982" y="-3113"/>
                  <a:pt x="806877" y="33823"/>
                  <a:pt x="702861" y="57572"/>
                </a:cubicBezTo>
                <a:cubicBezTo>
                  <a:pt x="598845" y="81321"/>
                  <a:pt x="430802" y="167140"/>
                  <a:pt x="223184" y="203694"/>
                </a:cubicBezTo>
                <a:lnTo>
                  <a:pt x="104525" y="224379"/>
                </a:lnTo>
                <a:lnTo>
                  <a:pt x="0" y="218656"/>
                </a:lnTo>
                <a:lnTo>
                  <a:pt x="213460" y="180863"/>
                </a:lnTo>
                <a:cubicBezTo>
                  <a:pt x="503416" y="125657"/>
                  <a:pt x="710507" y="-9195"/>
                  <a:pt x="916031" y="495"/>
                </a:cubicBezTo>
                <a:close/>
                <a:moveTo>
                  <a:pt x="4438287" y="150102"/>
                </a:moveTo>
                <a:cubicBezTo>
                  <a:pt x="4586110" y="155068"/>
                  <a:pt x="4695943" y="186754"/>
                  <a:pt x="4817764" y="245352"/>
                </a:cubicBezTo>
                <a:cubicBezTo>
                  <a:pt x="4939585" y="303950"/>
                  <a:pt x="5120248" y="459493"/>
                  <a:pt x="5169211" y="501690"/>
                </a:cubicBezTo>
                <a:lnTo>
                  <a:pt x="5121228" y="495883"/>
                </a:lnTo>
                <a:cubicBezTo>
                  <a:pt x="5070208" y="455727"/>
                  <a:pt x="5043750" y="423521"/>
                  <a:pt x="4968168" y="375416"/>
                </a:cubicBezTo>
                <a:cubicBezTo>
                  <a:pt x="4892586" y="327311"/>
                  <a:pt x="4774641" y="239978"/>
                  <a:pt x="4667738" y="207252"/>
                </a:cubicBezTo>
                <a:cubicBezTo>
                  <a:pt x="4560835" y="174526"/>
                  <a:pt x="4488256" y="166488"/>
                  <a:pt x="4326755" y="179060"/>
                </a:cubicBezTo>
                <a:cubicBezTo>
                  <a:pt x="4165254" y="191632"/>
                  <a:pt x="3893115" y="252575"/>
                  <a:pt x="3698735" y="282686"/>
                </a:cubicBezTo>
                <a:cubicBezTo>
                  <a:pt x="3504354" y="312797"/>
                  <a:pt x="3299017" y="363097"/>
                  <a:pt x="3160473" y="359724"/>
                </a:cubicBezTo>
                <a:cubicBezTo>
                  <a:pt x="3021928" y="356351"/>
                  <a:pt x="2943511" y="271471"/>
                  <a:pt x="2867463" y="262448"/>
                </a:cubicBezTo>
                <a:cubicBezTo>
                  <a:pt x="2791415" y="253425"/>
                  <a:pt x="2745573" y="261310"/>
                  <a:pt x="2704183" y="305587"/>
                </a:cubicBezTo>
                <a:lnTo>
                  <a:pt x="2660883" y="364349"/>
                </a:lnTo>
                <a:lnTo>
                  <a:pt x="2621706" y="362204"/>
                </a:lnTo>
                <a:lnTo>
                  <a:pt x="2651334" y="324389"/>
                </a:lnTo>
                <a:cubicBezTo>
                  <a:pt x="2695769" y="268384"/>
                  <a:pt x="2731704" y="232886"/>
                  <a:pt x="2805655" y="226302"/>
                </a:cubicBezTo>
                <a:cubicBezTo>
                  <a:pt x="2904257" y="217524"/>
                  <a:pt x="3006428" y="336043"/>
                  <a:pt x="3193956" y="334252"/>
                </a:cubicBezTo>
                <a:cubicBezTo>
                  <a:pt x="3381485" y="332461"/>
                  <a:pt x="3723442" y="246248"/>
                  <a:pt x="3930830" y="215556"/>
                </a:cubicBezTo>
                <a:cubicBezTo>
                  <a:pt x="4138220" y="184864"/>
                  <a:pt x="4290464" y="145136"/>
                  <a:pt x="4438287" y="150102"/>
                </a:cubicBezTo>
                <a:close/>
                <a:moveTo>
                  <a:pt x="7447627" y="23102"/>
                </a:moveTo>
                <a:cubicBezTo>
                  <a:pt x="7585645" y="34534"/>
                  <a:pt x="7802099" y="121527"/>
                  <a:pt x="7968304" y="175502"/>
                </a:cubicBezTo>
                <a:cubicBezTo>
                  <a:pt x="8134510" y="229477"/>
                  <a:pt x="8303656" y="326844"/>
                  <a:pt x="8444856" y="346952"/>
                </a:cubicBezTo>
                <a:cubicBezTo>
                  <a:pt x="8586057" y="367060"/>
                  <a:pt x="8677072" y="295559"/>
                  <a:pt x="8815508" y="296152"/>
                </a:cubicBezTo>
                <a:cubicBezTo>
                  <a:pt x="8953945" y="296745"/>
                  <a:pt x="8940924" y="313311"/>
                  <a:pt x="9275475" y="350510"/>
                </a:cubicBezTo>
                <a:lnTo>
                  <a:pt x="10434126" y="486409"/>
                </a:lnTo>
                <a:lnTo>
                  <a:pt x="10889333" y="514498"/>
                </a:lnTo>
                <a:cubicBezTo>
                  <a:pt x="10888742" y="525295"/>
                  <a:pt x="10888150" y="536091"/>
                  <a:pt x="10887559" y="546888"/>
                </a:cubicBezTo>
                <a:lnTo>
                  <a:pt x="10692768" y="534198"/>
                </a:lnTo>
                <a:lnTo>
                  <a:pt x="10260080" y="495654"/>
                </a:lnTo>
                <a:lnTo>
                  <a:pt x="9407714" y="395376"/>
                </a:lnTo>
                <a:cubicBezTo>
                  <a:pt x="9192971" y="373151"/>
                  <a:pt x="8979166" y="323054"/>
                  <a:pt x="8824333" y="320020"/>
                </a:cubicBezTo>
                <a:cubicBezTo>
                  <a:pt x="8669500" y="316986"/>
                  <a:pt x="8593915" y="385090"/>
                  <a:pt x="8478714" y="377170"/>
                </a:cubicBezTo>
                <a:cubicBezTo>
                  <a:pt x="8363513" y="369250"/>
                  <a:pt x="8267469" y="317346"/>
                  <a:pt x="8133131" y="272500"/>
                </a:cubicBezTo>
                <a:cubicBezTo>
                  <a:pt x="7998793" y="227654"/>
                  <a:pt x="7796164" y="145682"/>
                  <a:pt x="7672682" y="108094"/>
                </a:cubicBezTo>
                <a:cubicBezTo>
                  <a:pt x="7549199" y="70506"/>
                  <a:pt x="7483431" y="38096"/>
                  <a:pt x="7392239" y="46970"/>
                </a:cubicBezTo>
                <a:cubicBezTo>
                  <a:pt x="7301046" y="55844"/>
                  <a:pt x="7247197" y="74136"/>
                  <a:pt x="7125529" y="161337"/>
                </a:cubicBezTo>
                <a:cubicBezTo>
                  <a:pt x="7003862" y="248538"/>
                  <a:pt x="6774758" y="477127"/>
                  <a:pt x="6662231" y="570179"/>
                </a:cubicBezTo>
                <a:lnTo>
                  <a:pt x="6647731" y="582644"/>
                </a:lnTo>
                <a:lnTo>
                  <a:pt x="6610735" y="580619"/>
                </a:lnTo>
                <a:lnTo>
                  <a:pt x="6629364" y="564435"/>
                </a:lnTo>
                <a:cubicBezTo>
                  <a:pt x="6657082" y="539823"/>
                  <a:pt x="6686037" y="514121"/>
                  <a:pt x="6715493" y="489516"/>
                </a:cubicBezTo>
                <a:cubicBezTo>
                  <a:pt x="6833314" y="391095"/>
                  <a:pt x="7018171" y="184648"/>
                  <a:pt x="7140193" y="106912"/>
                </a:cubicBezTo>
                <a:cubicBezTo>
                  <a:pt x="7262215" y="29176"/>
                  <a:pt x="7309609" y="11670"/>
                  <a:pt x="7447627" y="2310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3" name="Plassholder for tekst 2">
            <a:extLst>
              <a:ext uri="{FF2B5EF4-FFF2-40B4-BE49-F238E27FC236}">
                <a16:creationId xmlns:a16="http://schemas.microsoft.com/office/drawing/2014/main" id="{FE344BFD-B789-384B-8B9C-23AE12C8383F}"/>
              </a:ext>
            </a:extLst>
          </p:cNvPr>
          <p:cNvSpPr>
            <a:spLocks noGrp="1"/>
          </p:cNvSpPr>
          <p:nvPr>
            <p:ph type="body" sz="quarter" idx="12"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8" name="Bilde 7">
            <a:extLst>
              <a:ext uri="{FF2B5EF4-FFF2-40B4-BE49-F238E27FC236}">
                <a16:creationId xmlns:a16="http://schemas.microsoft.com/office/drawing/2014/main" id="{D36A1CD5-FCBC-FA41-A926-FBC7FF5E01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2165058790"/>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tel-4">
    <p:bg>
      <p:bgPr>
        <a:solidFill>
          <a:schemeClr val="accent2"/>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D56BAACF-9DDD-9C48-91C0-6E296C5D62FB}"/>
              </a:ext>
            </a:extLst>
          </p:cNvPr>
          <p:cNvSpPr>
            <a:spLocks noGrp="1"/>
          </p:cNvSpPr>
          <p:nvPr>
            <p:ph type="pic" sz="quarter" idx="10" hasCustomPrompt="1"/>
          </p:nvPr>
        </p:nvSpPr>
        <p:spPr>
          <a:xfrm>
            <a:off x="-22485" y="3429000"/>
            <a:ext cx="12217400" cy="3429000"/>
          </a:xfrm>
          <a:custGeom>
            <a:avLst/>
            <a:gdLst>
              <a:gd name="connsiteX0" fmla="*/ 7641684 w 12192000"/>
              <a:gd name="connsiteY0" fmla="*/ 0 h 3429000"/>
              <a:gd name="connsiteX1" fmla="*/ 8023116 w 12192000"/>
              <a:gd name="connsiteY1" fmla="*/ 0 h 3429000"/>
              <a:gd name="connsiteX2" fmla="*/ 7966235 w 12192000"/>
              <a:gd name="connsiteY2" fmla="*/ 55178 h 3429000"/>
              <a:gd name="connsiteX3" fmla="*/ 7852268 w 12192000"/>
              <a:gd name="connsiteY3" fmla="*/ 126332 h 3429000"/>
              <a:gd name="connsiteX4" fmla="*/ 7693616 w 12192000"/>
              <a:gd name="connsiteY4" fmla="*/ 35885 h 3429000"/>
              <a:gd name="connsiteX5" fmla="*/ 6557137 w 12192000"/>
              <a:gd name="connsiteY5" fmla="*/ 0 h 3429000"/>
              <a:gd name="connsiteX6" fmla="*/ 7239126 w 12192000"/>
              <a:gd name="connsiteY6" fmla="*/ 0 h 3429000"/>
              <a:gd name="connsiteX7" fmla="*/ 7199622 w 12192000"/>
              <a:gd name="connsiteY7" fmla="*/ 58936 h 3429000"/>
              <a:gd name="connsiteX8" fmla="*/ 6971644 w 12192000"/>
              <a:gd name="connsiteY8" fmla="*/ 396631 h 3429000"/>
              <a:gd name="connsiteX9" fmla="*/ 6606500 w 12192000"/>
              <a:gd name="connsiteY9" fmla="*/ 40519 h 3429000"/>
              <a:gd name="connsiteX10" fmla="*/ 2950835 w 12192000"/>
              <a:gd name="connsiteY10" fmla="*/ 0 h 3429000"/>
              <a:gd name="connsiteX11" fmla="*/ 4021404 w 12192000"/>
              <a:gd name="connsiteY11" fmla="*/ 0 h 3429000"/>
              <a:gd name="connsiteX12" fmla="*/ 3978980 w 12192000"/>
              <a:gd name="connsiteY12" fmla="*/ 52740 h 3429000"/>
              <a:gd name="connsiteX13" fmla="*/ 3924669 w 12192000"/>
              <a:gd name="connsiteY13" fmla="*/ 112092 h 3429000"/>
              <a:gd name="connsiteX14" fmla="*/ 3620342 w 12192000"/>
              <a:gd name="connsiteY14" fmla="*/ 44372 h 3429000"/>
              <a:gd name="connsiteX15" fmla="*/ 3381638 w 12192000"/>
              <a:gd name="connsiteY15" fmla="*/ 211336 h 3429000"/>
              <a:gd name="connsiteX16" fmla="*/ 2978840 w 12192000"/>
              <a:gd name="connsiteY16" fmla="*/ 15117 h 3429000"/>
              <a:gd name="connsiteX17" fmla="*/ 1497074 w 12192000"/>
              <a:gd name="connsiteY17" fmla="*/ 0 h 3429000"/>
              <a:gd name="connsiteX18" fmla="*/ 2882740 w 12192000"/>
              <a:gd name="connsiteY18" fmla="*/ 0 h 3429000"/>
              <a:gd name="connsiteX19" fmla="*/ 2980463 w 12192000"/>
              <a:gd name="connsiteY19" fmla="*/ 52613 h 3429000"/>
              <a:gd name="connsiteX20" fmla="*/ 3130861 w 12192000"/>
              <a:gd name="connsiteY20" fmla="*/ 130744 h 3429000"/>
              <a:gd name="connsiteX21" fmla="*/ 3383104 w 12192000"/>
              <a:gd name="connsiteY21" fmla="*/ 238024 h 3429000"/>
              <a:gd name="connsiteX22" fmla="*/ 3516105 w 12192000"/>
              <a:gd name="connsiteY22" fmla="*/ 179916 h 3429000"/>
              <a:gd name="connsiteX23" fmla="*/ 3602604 w 12192000"/>
              <a:gd name="connsiteY23" fmla="*/ 78823 h 3429000"/>
              <a:gd name="connsiteX24" fmla="*/ 3759880 w 12192000"/>
              <a:gd name="connsiteY24" fmla="*/ 70450 h 3429000"/>
              <a:gd name="connsiteX25" fmla="*/ 3931166 w 12192000"/>
              <a:gd name="connsiteY25" fmla="*/ 144383 h 3429000"/>
              <a:gd name="connsiteX26" fmla="*/ 4034141 w 12192000"/>
              <a:gd name="connsiteY26" fmla="*/ 25878 h 3429000"/>
              <a:gd name="connsiteX27" fmla="*/ 4056636 w 12192000"/>
              <a:gd name="connsiteY27" fmla="*/ 0 h 3429000"/>
              <a:gd name="connsiteX28" fmla="*/ 6518314 w 12192000"/>
              <a:gd name="connsiteY28" fmla="*/ 0 h 3429000"/>
              <a:gd name="connsiteX29" fmla="*/ 6636845 w 12192000"/>
              <a:gd name="connsiteY29" fmla="*/ 108986 h 3429000"/>
              <a:gd name="connsiteX30" fmla="*/ 6854354 w 12192000"/>
              <a:gd name="connsiteY30" fmla="*/ 358444 h 3429000"/>
              <a:gd name="connsiteX31" fmla="*/ 7025698 w 12192000"/>
              <a:gd name="connsiteY31" fmla="*/ 412788 h 3429000"/>
              <a:gd name="connsiteX32" fmla="*/ 7191993 w 12192000"/>
              <a:gd name="connsiteY32" fmla="*/ 139396 h 3429000"/>
              <a:gd name="connsiteX33" fmla="*/ 7253754 w 12192000"/>
              <a:gd name="connsiteY33" fmla="*/ 26553 h 3429000"/>
              <a:gd name="connsiteX34" fmla="*/ 7275221 w 12192000"/>
              <a:gd name="connsiteY34" fmla="*/ 0 h 3429000"/>
              <a:gd name="connsiteX35" fmla="*/ 7596182 w 12192000"/>
              <a:gd name="connsiteY35" fmla="*/ 0 h 3429000"/>
              <a:gd name="connsiteX36" fmla="*/ 7614476 w 12192000"/>
              <a:gd name="connsiteY36" fmla="*/ 10510 h 3429000"/>
              <a:gd name="connsiteX37" fmla="*/ 7688474 w 12192000"/>
              <a:gd name="connsiteY37" fmla="*/ 57579 h 3429000"/>
              <a:gd name="connsiteX38" fmla="*/ 7870608 w 12192000"/>
              <a:gd name="connsiteY38" fmla="*/ 147623 h 3429000"/>
              <a:gd name="connsiteX39" fmla="*/ 8006305 w 12192000"/>
              <a:gd name="connsiteY39" fmla="*/ 51783 h 3429000"/>
              <a:gd name="connsiteX40" fmla="*/ 8060250 w 12192000"/>
              <a:gd name="connsiteY40" fmla="*/ 0 h 3429000"/>
              <a:gd name="connsiteX41" fmla="*/ 12192000 w 12192000"/>
              <a:gd name="connsiteY41" fmla="*/ 0 h 3429000"/>
              <a:gd name="connsiteX42" fmla="*/ 12192000 w 12192000"/>
              <a:gd name="connsiteY42" fmla="*/ 3429000 h 3429000"/>
              <a:gd name="connsiteX43" fmla="*/ 0 w 12192000"/>
              <a:gd name="connsiteY43" fmla="*/ 3429000 h 3429000"/>
              <a:gd name="connsiteX44" fmla="*/ 0 w 12192000"/>
              <a:gd name="connsiteY44" fmla="*/ 211576 h 3429000"/>
              <a:gd name="connsiteX45" fmla="*/ 4047 w 12192000"/>
              <a:gd name="connsiteY45" fmla="*/ 211772 h 3429000"/>
              <a:gd name="connsiteX46" fmla="*/ 518682 w 12192000"/>
              <a:gd name="connsiteY46" fmla="*/ 192572 h 3429000"/>
              <a:gd name="connsiteX47" fmla="*/ 1496926 w 12192000"/>
              <a:gd name="connsiteY47" fmla="*/ 35 h 3429000"/>
              <a:gd name="connsiteX48" fmla="*/ 0 w 12192000"/>
              <a:gd name="connsiteY48" fmla="*/ 0 h 3429000"/>
              <a:gd name="connsiteX49" fmla="*/ 1389766 w 12192000"/>
              <a:gd name="connsiteY49" fmla="*/ 0 h 3429000"/>
              <a:gd name="connsiteX50" fmla="*/ 1355642 w 12192000"/>
              <a:gd name="connsiteY50" fmla="*/ 7995 h 3429000"/>
              <a:gd name="connsiteX51" fmla="*/ 567586 w 12192000"/>
              <a:gd name="connsiteY51" fmla="*/ 159398 h 3429000"/>
              <a:gd name="connsiteX52" fmla="*/ 27167 w 12192000"/>
              <a:gd name="connsiteY52" fmla="*/ 197397 h 3429000"/>
              <a:gd name="connsiteX53" fmla="*/ 0 w 12192000"/>
              <a:gd name="connsiteY53" fmla="*/ 198064 h 3429000"/>
              <a:gd name="connsiteX0" fmla="*/ 7641684 w 12211050"/>
              <a:gd name="connsiteY0" fmla="*/ 0 h 3429000"/>
              <a:gd name="connsiteX1" fmla="*/ 8023116 w 12211050"/>
              <a:gd name="connsiteY1" fmla="*/ 0 h 3429000"/>
              <a:gd name="connsiteX2" fmla="*/ 7966235 w 12211050"/>
              <a:gd name="connsiteY2" fmla="*/ 55178 h 3429000"/>
              <a:gd name="connsiteX3" fmla="*/ 7852268 w 12211050"/>
              <a:gd name="connsiteY3" fmla="*/ 126332 h 3429000"/>
              <a:gd name="connsiteX4" fmla="*/ 7693616 w 12211050"/>
              <a:gd name="connsiteY4" fmla="*/ 35885 h 3429000"/>
              <a:gd name="connsiteX5" fmla="*/ 7641684 w 12211050"/>
              <a:gd name="connsiteY5" fmla="*/ 0 h 3429000"/>
              <a:gd name="connsiteX6" fmla="*/ 6557137 w 12211050"/>
              <a:gd name="connsiteY6" fmla="*/ 0 h 3429000"/>
              <a:gd name="connsiteX7" fmla="*/ 7239126 w 12211050"/>
              <a:gd name="connsiteY7" fmla="*/ 0 h 3429000"/>
              <a:gd name="connsiteX8" fmla="*/ 7199622 w 12211050"/>
              <a:gd name="connsiteY8" fmla="*/ 58936 h 3429000"/>
              <a:gd name="connsiteX9" fmla="*/ 6971644 w 12211050"/>
              <a:gd name="connsiteY9" fmla="*/ 396631 h 3429000"/>
              <a:gd name="connsiteX10" fmla="*/ 6606500 w 12211050"/>
              <a:gd name="connsiteY10" fmla="*/ 40519 h 3429000"/>
              <a:gd name="connsiteX11" fmla="*/ 6557137 w 12211050"/>
              <a:gd name="connsiteY11" fmla="*/ 0 h 3429000"/>
              <a:gd name="connsiteX12" fmla="*/ 2950835 w 12211050"/>
              <a:gd name="connsiteY12" fmla="*/ 0 h 3429000"/>
              <a:gd name="connsiteX13" fmla="*/ 4021404 w 12211050"/>
              <a:gd name="connsiteY13" fmla="*/ 0 h 3429000"/>
              <a:gd name="connsiteX14" fmla="*/ 3978980 w 12211050"/>
              <a:gd name="connsiteY14" fmla="*/ 52740 h 3429000"/>
              <a:gd name="connsiteX15" fmla="*/ 3924669 w 12211050"/>
              <a:gd name="connsiteY15" fmla="*/ 112092 h 3429000"/>
              <a:gd name="connsiteX16" fmla="*/ 3620342 w 12211050"/>
              <a:gd name="connsiteY16" fmla="*/ 44372 h 3429000"/>
              <a:gd name="connsiteX17" fmla="*/ 3381638 w 12211050"/>
              <a:gd name="connsiteY17" fmla="*/ 211336 h 3429000"/>
              <a:gd name="connsiteX18" fmla="*/ 2978840 w 12211050"/>
              <a:gd name="connsiteY18" fmla="*/ 15117 h 3429000"/>
              <a:gd name="connsiteX19" fmla="*/ 2950835 w 12211050"/>
              <a:gd name="connsiteY19" fmla="*/ 0 h 3429000"/>
              <a:gd name="connsiteX20" fmla="*/ 1497074 w 12211050"/>
              <a:gd name="connsiteY20" fmla="*/ 0 h 3429000"/>
              <a:gd name="connsiteX21" fmla="*/ 2882740 w 12211050"/>
              <a:gd name="connsiteY21" fmla="*/ 0 h 3429000"/>
              <a:gd name="connsiteX22" fmla="*/ 2980463 w 12211050"/>
              <a:gd name="connsiteY22" fmla="*/ 52613 h 3429000"/>
              <a:gd name="connsiteX23" fmla="*/ 3130861 w 12211050"/>
              <a:gd name="connsiteY23" fmla="*/ 130744 h 3429000"/>
              <a:gd name="connsiteX24" fmla="*/ 3383104 w 12211050"/>
              <a:gd name="connsiteY24" fmla="*/ 238024 h 3429000"/>
              <a:gd name="connsiteX25" fmla="*/ 3516105 w 12211050"/>
              <a:gd name="connsiteY25" fmla="*/ 179916 h 3429000"/>
              <a:gd name="connsiteX26" fmla="*/ 3602604 w 12211050"/>
              <a:gd name="connsiteY26" fmla="*/ 78823 h 3429000"/>
              <a:gd name="connsiteX27" fmla="*/ 3759880 w 12211050"/>
              <a:gd name="connsiteY27" fmla="*/ 70450 h 3429000"/>
              <a:gd name="connsiteX28" fmla="*/ 3931166 w 12211050"/>
              <a:gd name="connsiteY28" fmla="*/ 144383 h 3429000"/>
              <a:gd name="connsiteX29" fmla="*/ 4034141 w 12211050"/>
              <a:gd name="connsiteY29" fmla="*/ 25878 h 3429000"/>
              <a:gd name="connsiteX30" fmla="*/ 4056636 w 12211050"/>
              <a:gd name="connsiteY30" fmla="*/ 0 h 3429000"/>
              <a:gd name="connsiteX31" fmla="*/ 6518314 w 12211050"/>
              <a:gd name="connsiteY31" fmla="*/ 0 h 3429000"/>
              <a:gd name="connsiteX32" fmla="*/ 6636845 w 12211050"/>
              <a:gd name="connsiteY32" fmla="*/ 108986 h 3429000"/>
              <a:gd name="connsiteX33" fmla="*/ 6854354 w 12211050"/>
              <a:gd name="connsiteY33" fmla="*/ 358444 h 3429000"/>
              <a:gd name="connsiteX34" fmla="*/ 7025698 w 12211050"/>
              <a:gd name="connsiteY34" fmla="*/ 412788 h 3429000"/>
              <a:gd name="connsiteX35" fmla="*/ 7191993 w 12211050"/>
              <a:gd name="connsiteY35" fmla="*/ 139396 h 3429000"/>
              <a:gd name="connsiteX36" fmla="*/ 7253754 w 12211050"/>
              <a:gd name="connsiteY36" fmla="*/ 26553 h 3429000"/>
              <a:gd name="connsiteX37" fmla="*/ 7275221 w 12211050"/>
              <a:gd name="connsiteY37" fmla="*/ 0 h 3429000"/>
              <a:gd name="connsiteX38" fmla="*/ 7596182 w 12211050"/>
              <a:gd name="connsiteY38" fmla="*/ 0 h 3429000"/>
              <a:gd name="connsiteX39" fmla="*/ 7614476 w 12211050"/>
              <a:gd name="connsiteY39" fmla="*/ 10510 h 3429000"/>
              <a:gd name="connsiteX40" fmla="*/ 7688474 w 12211050"/>
              <a:gd name="connsiteY40" fmla="*/ 57579 h 3429000"/>
              <a:gd name="connsiteX41" fmla="*/ 7870608 w 12211050"/>
              <a:gd name="connsiteY41" fmla="*/ 147623 h 3429000"/>
              <a:gd name="connsiteX42" fmla="*/ 8006305 w 12211050"/>
              <a:gd name="connsiteY42" fmla="*/ 51783 h 3429000"/>
              <a:gd name="connsiteX43" fmla="*/ 8060250 w 12211050"/>
              <a:gd name="connsiteY43" fmla="*/ 0 h 3429000"/>
              <a:gd name="connsiteX44" fmla="*/ 12211050 w 12211050"/>
              <a:gd name="connsiteY44" fmla="*/ 0 h 3429000"/>
              <a:gd name="connsiteX45" fmla="*/ 12192000 w 12211050"/>
              <a:gd name="connsiteY45" fmla="*/ 3429000 h 3429000"/>
              <a:gd name="connsiteX46" fmla="*/ 0 w 12211050"/>
              <a:gd name="connsiteY46" fmla="*/ 3429000 h 3429000"/>
              <a:gd name="connsiteX47" fmla="*/ 0 w 12211050"/>
              <a:gd name="connsiteY47" fmla="*/ 211576 h 3429000"/>
              <a:gd name="connsiteX48" fmla="*/ 4047 w 12211050"/>
              <a:gd name="connsiteY48" fmla="*/ 211772 h 3429000"/>
              <a:gd name="connsiteX49" fmla="*/ 518682 w 12211050"/>
              <a:gd name="connsiteY49" fmla="*/ 192572 h 3429000"/>
              <a:gd name="connsiteX50" fmla="*/ 1496926 w 12211050"/>
              <a:gd name="connsiteY50" fmla="*/ 35 h 3429000"/>
              <a:gd name="connsiteX51" fmla="*/ 1497074 w 12211050"/>
              <a:gd name="connsiteY51" fmla="*/ 0 h 3429000"/>
              <a:gd name="connsiteX52" fmla="*/ 0 w 12211050"/>
              <a:gd name="connsiteY52" fmla="*/ 0 h 3429000"/>
              <a:gd name="connsiteX53" fmla="*/ 1389766 w 12211050"/>
              <a:gd name="connsiteY53" fmla="*/ 0 h 3429000"/>
              <a:gd name="connsiteX54" fmla="*/ 1355642 w 12211050"/>
              <a:gd name="connsiteY54" fmla="*/ 7995 h 3429000"/>
              <a:gd name="connsiteX55" fmla="*/ 567586 w 12211050"/>
              <a:gd name="connsiteY55" fmla="*/ 159398 h 3429000"/>
              <a:gd name="connsiteX56" fmla="*/ 27167 w 12211050"/>
              <a:gd name="connsiteY56" fmla="*/ 197397 h 3429000"/>
              <a:gd name="connsiteX57" fmla="*/ 0 w 12211050"/>
              <a:gd name="connsiteY57" fmla="*/ 198064 h 3429000"/>
              <a:gd name="connsiteX58" fmla="*/ 0 w 1221105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75221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6025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65696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6025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65696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5390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217400" h="3429000">
                <a:moveTo>
                  <a:pt x="7641684" y="0"/>
                </a:moveTo>
                <a:lnTo>
                  <a:pt x="8023116" y="0"/>
                </a:lnTo>
                <a:lnTo>
                  <a:pt x="7966235" y="55178"/>
                </a:lnTo>
                <a:cubicBezTo>
                  <a:pt x="7919403" y="98402"/>
                  <a:pt x="7879764" y="128067"/>
                  <a:pt x="7852268" y="126332"/>
                </a:cubicBezTo>
                <a:cubicBezTo>
                  <a:pt x="7801560" y="108851"/>
                  <a:pt x="7746367" y="72505"/>
                  <a:pt x="7693616" y="35885"/>
                </a:cubicBezTo>
                <a:lnTo>
                  <a:pt x="7641684" y="0"/>
                </a:lnTo>
                <a:close/>
                <a:moveTo>
                  <a:pt x="6557137" y="0"/>
                </a:moveTo>
                <a:lnTo>
                  <a:pt x="7239126" y="0"/>
                </a:lnTo>
                <a:lnTo>
                  <a:pt x="7199622" y="58936"/>
                </a:lnTo>
                <a:cubicBezTo>
                  <a:pt x="7135925" y="162933"/>
                  <a:pt x="7070497" y="399701"/>
                  <a:pt x="6971644" y="396631"/>
                </a:cubicBezTo>
                <a:cubicBezTo>
                  <a:pt x="6872791" y="393561"/>
                  <a:pt x="6733405" y="146186"/>
                  <a:pt x="6606500" y="40519"/>
                </a:cubicBezTo>
                <a:lnTo>
                  <a:pt x="6557137" y="0"/>
                </a:lnTo>
                <a:close/>
                <a:moveTo>
                  <a:pt x="2950835" y="0"/>
                </a:moveTo>
                <a:lnTo>
                  <a:pt x="4021404" y="0"/>
                </a:lnTo>
                <a:lnTo>
                  <a:pt x="3978980" y="52740"/>
                </a:lnTo>
                <a:cubicBezTo>
                  <a:pt x="3959226" y="77250"/>
                  <a:pt x="3941063" y="98419"/>
                  <a:pt x="3924669" y="112092"/>
                </a:cubicBezTo>
                <a:cubicBezTo>
                  <a:pt x="3790084" y="33077"/>
                  <a:pt x="3710847" y="27831"/>
                  <a:pt x="3620342" y="44372"/>
                </a:cubicBezTo>
                <a:cubicBezTo>
                  <a:pt x="3529836" y="60913"/>
                  <a:pt x="3512501" y="228448"/>
                  <a:pt x="3381638" y="211336"/>
                </a:cubicBezTo>
                <a:cubicBezTo>
                  <a:pt x="3283491" y="198502"/>
                  <a:pt x="3127428" y="98174"/>
                  <a:pt x="2978840" y="15117"/>
                </a:cubicBezTo>
                <a:lnTo>
                  <a:pt x="2950835" y="0"/>
                </a:lnTo>
                <a:close/>
                <a:moveTo>
                  <a:pt x="1497074" y="0"/>
                </a:moveTo>
                <a:lnTo>
                  <a:pt x="2882740" y="0"/>
                </a:lnTo>
                <a:lnTo>
                  <a:pt x="2980463" y="52613"/>
                </a:lnTo>
                <a:cubicBezTo>
                  <a:pt x="3039262" y="84265"/>
                  <a:pt x="3091427" y="111871"/>
                  <a:pt x="3130861" y="130744"/>
                </a:cubicBezTo>
                <a:cubicBezTo>
                  <a:pt x="3288600" y="206236"/>
                  <a:pt x="3318897" y="229828"/>
                  <a:pt x="3383104" y="238024"/>
                </a:cubicBezTo>
                <a:cubicBezTo>
                  <a:pt x="3447312" y="246220"/>
                  <a:pt x="3475847" y="219893"/>
                  <a:pt x="3516105" y="179916"/>
                </a:cubicBezTo>
                <a:cubicBezTo>
                  <a:pt x="3556363" y="139939"/>
                  <a:pt x="3561975" y="97067"/>
                  <a:pt x="3602604" y="78823"/>
                </a:cubicBezTo>
                <a:cubicBezTo>
                  <a:pt x="3643233" y="60579"/>
                  <a:pt x="3705120" y="59523"/>
                  <a:pt x="3759880" y="70450"/>
                </a:cubicBezTo>
                <a:cubicBezTo>
                  <a:pt x="3814641" y="81376"/>
                  <a:pt x="3882309" y="126982"/>
                  <a:pt x="3931166" y="144383"/>
                </a:cubicBezTo>
                <a:cubicBezTo>
                  <a:pt x="3968533" y="105638"/>
                  <a:pt x="4002595" y="63596"/>
                  <a:pt x="4034141" y="25878"/>
                </a:cubicBezTo>
                <a:lnTo>
                  <a:pt x="4056636" y="0"/>
                </a:lnTo>
                <a:lnTo>
                  <a:pt x="6518314" y="0"/>
                </a:lnTo>
                <a:lnTo>
                  <a:pt x="6636845" y="108986"/>
                </a:lnTo>
                <a:cubicBezTo>
                  <a:pt x="6717916" y="187968"/>
                  <a:pt x="6789545" y="307811"/>
                  <a:pt x="6854354" y="358444"/>
                </a:cubicBezTo>
                <a:cubicBezTo>
                  <a:pt x="6919162" y="409078"/>
                  <a:pt x="6969424" y="449297"/>
                  <a:pt x="7025698" y="412788"/>
                </a:cubicBezTo>
                <a:cubicBezTo>
                  <a:pt x="7081971" y="376280"/>
                  <a:pt x="7158126" y="215852"/>
                  <a:pt x="7191993" y="139396"/>
                </a:cubicBezTo>
                <a:cubicBezTo>
                  <a:pt x="7208927" y="101168"/>
                  <a:pt x="7230004" y="60969"/>
                  <a:pt x="7253754" y="26553"/>
                </a:cubicBezTo>
                <a:lnTo>
                  <a:pt x="7265696" y="0"/>
                </a:lnTo>
                <a:lnTo>
                  <a:pt x="7596182" y="0"/>
                </a:lnTo>
                <a:lnTo>
                  <a:pt x="7614476" y="10510"/>
                </a:lnTo>
                <a:cubicBezTo>
                  <a:pt x="7638426" y="26587"/>
                  <a:pt x="7659550" y="41799"/>
                  <a:pt x="7688474" y="57579"/>
                </a:cubicBezTo>
                <a:cubicBezTo>
                  <a:pt x="7746322" y="89141"/>
                  <a:pt x="7806274" y="159496"/>
                  <a:pt x="7870608" y="147623"/>
                </a:cubicBezTo>
                <a:cubicBezTo>
                  <a:pt x="7918859" y="138719"/>
                  <a:pt x="7948925" y="108330"/>
                  <a:pt x="8006305" y="51783"/>
                </a:cubicBezTo>
                <a:lnTo>
                  <a:pt x="8053900" y="0"/>
                </a:lnTo>
                <a:lnTo>
                  <a:pt x="12211050" y="0"/>
                </a:lnTo>
                <a:cubicBezTo>
                  <a:pt x="12213167" y="1143000"/>
                  <a:pt x="12215283" y="2286000"/>
                  <a:pt x="12217400" y="3429000"/>
                </a:cubicBezTo>
                <a:lnTo>
                  <a:pt x="0" y="3429000"/>
                </a:lnTo>
                <a:lnTo>
                  <a:pt x="0" y="211576"/>
                </a:lnTo>
                <a:lnTo>
                  <a:pt x="4047" y="211772"/>
                </a:lnTo>
                <a:cubicBezTo>
                  <a:pt x="131942" y="216442"/>
                  <a:pt x="338842" y="216401"/>
                  <a:pt x="518682" y="192572"/>
                </a:cubicBezTo>
                <a:cubicBezTo>
                  <a:pt x="770458" y="159212"/>
                  <a:pt x="1211840" y="66075"/>
                  <a:pt x="1496926" y="35"/>
                </a:cubicBezTo>
                <a:lnTo>
                  <a:pt x="1497074" y="0"/>
                </a:lnTo>
                <a:close/>
                <a:moveTo>
                  <a:pt x="0" y="0"/>
                </a:moveTo>
                <a:lnTo>
                  <a:pt x="1389766" y="0"/>
                </a:lnTo>
                <a:lnTo>
                  <a:pt x="1355642" y="7995"/>
                </a:lnTo>
                <a:cubicBezTo>
                  <a:pt x="1092588" y="66722"/>
                  <a:pt x="782019" y="128014"/>
                  <a:pt x="567586" y="159398"/>
                </a:cubicBezTo>
                <a:cubicBezTo>
                  <a:pt x="388892" y="185552"/>
                  <a:pt x="168970" y="193651"/>
                  <a:pt x="27167" y="197397"/>
                </a:cubicBezTo>
                <a:lnTo>
                  <a:pt x="0" y="198064"/>
                </a:lnTo>
                <a:lnTo>
                  <a:pt x="0" y="0"/>
                </a:lnTo>
                <a:close/>
              </a:path>
            </a:pathLst>
          </a:custGeom>
          <a:solidFill>
            <a:schemeClr val="tx1"/>
          </a:solidFill>
        </p:spPr>
        <p:txBody>
          <a:bodyPr wrap="square" tIns="720000" bIns="46800" anchor="t" anchorCtr="1">
            <a:noAutofit/>
          </a:bodyPr>
          <a:lstStyle>
            <a:lvl1pPr marL="2160000" indent="0" algn="ctr">
              <a:spcBef>
                <a:spcPts val="0"/>
              </a:spcBef>
              <a:spcAft>
                <a:spcPts val="2000"/>
              </a:spcAft>
              <a:buNone/>
              <a:defRPr>
                <a:solidFill>
                  <a:schemeClr val="bg1"/>
                </a:solidFill>
              </a:defRPr>
            </a:lvl1pPr>
            <a:lvl2pPr marL="457200" indent="0">
              <a:buNone/>
              <a:defRPr>
                <a:solidFill>
                  <a:schemeClr val="bg1"/>
                </a:solidFill>
              </a:defRPr>
            </a:lvl2pPr>
          </a:lstStyle>
          <a:p>
            <a:pPr lvl="1"/>
            <a:r>
              <a:rPr lang="nb-NO"/>
              <a:t>Klikk på ikonet for å legge til bilde</a:t>
            </a:r>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latin typeface="Quire Sans" panose="020B0502040400020003" pitchFamily="34" charset="0"/>
                <a:cs typeface="Quire Sans" panose="020B0502040400020003" pitchFamily="34" charset="0"/>
              </a:defRPr>
            </a:lvl1pPr>
          </a:lstStyle>
          <a:p>
            <a:pPr lvl="0"/>
            <a:r>
              <a:rPr lang="nb-NO"/>
              <a:t>Tittel</a:t>
            </a:r>
          </a:p>
        </p:txBody>
      </p:sp>
      <p:sp>
        <p:nvSpPr>
          <p:cNvPr id="9" name="Friform 8">
            <a:extLst>
              <a:ext uri="{FF2B5EF4-FFF2-40B4-BE49-F238E27FC236}">
                <a16:creationId xmlns:a16="http://schemas.microsoft.com/office/drawing/2014/main" id="{D22F1236-F0EB-C348-AFA3-D258DB046460}"/>
              </a:ext>
            </a:extLst>
          </p:cNvPr>
          <p:cNvSpPr/>
          <p:nvPr userDrawn="1"/>
        </p:nvSpPr>
        <p:spPr>
          <a:xfrm rot="21411958">
            <a:off x="1364512" y="2915152"/>
            <a:ext cx="10889333" cy="582644"/>
          </a:xfrm>
          <a:custGeom>
            <a:avLst/>
            <a:gdLst>
              <a:gd name="connsiteX0" fmla="*/ 5998971 w 10814853"/>
              <a:gd name="connsiteY0" fmla="*/ 443898 h 582644"/>
              <a:gd name="connsiteX1" fmla="*/ 6141829 w 10814853"/>
              <a:gd name="connsiteY1" fmla="*/ 499080 h 582644"/>
              <a:gd name="connsiteX2" fmla="*/ 6206975 w 10814853"/>
              <a:gd name="connsiteY2" fmla="*/ 541896 h 582644"/>
              <a:gd name="connsiteX3" fmla="*/ 6230031 w 10814853"/>
              <a:gd name="connsiteY3" fmla="*/ 559774 h 582644"/>
              <a:gd name="connsiteX4" fmla="*/ 6184641 w 10814853"/>
              <a:gd name="connsiteY4" fmla="*/ 557288 h 582644"/>
              <a:gd name="connsiteX5" fmla="*/ 6115045 w 10814853"/>
              <a:gd name="connsiteY5" fmla="*/ 512052 h 582644"/>
              <a:gd name="connsiteX6" fmla="*/ 5924396 w 10814853"/>
              <a:gd name="connsiteY6" fmla="*/ 491742 h 582644"/>
              <a:gd name="connsiteX7" fmla="*/ 5882465 w 10814853"/>
              <a:gd name="connsiteY7" fmla="*/ 521231 h 582644"/>
              <a:gd name="connsiteX8" fmla="*/ 5865666 w 10814853"/>
              <a:gd name="connsiteY8" fmla="*/ 539823 h 582644"/>
              <a:gd name="connsiteX9" fmla="*/ 5829681 w 10814853"/>
              <a:gd name="connsiteY9" fmla="*/ 537853 h 582644"/>
              <a:gd name="connsiteX10" fmla="*/ 5834242 w 10814853"/>
              <a:gd name="connsiteY10" fmla="*/ 531795 h 582644"/>
              <a:gd name="connsiteX11" fmla="*/ 5956194 w 10814853"/>
              <a:gd name="connsiteY11" fmla="*/ 448552 h 582644"/>
              <a:gd name="connsiteX12" fmla="*/ 5998971 w 10814853"/>
              <a:gd name="connsiteY12" fmla="*/ 443898 h 582644"/>
              <a:gd name="connsiteX13" fmla="*/ 916031 w 10814853"/>
              <a:gd name="connsiteY13" fmla="*/ 495 h 582644"/>
              <a:gd name="connsiteX14" fmla="*/ 1446598 w 10814853"/>
              <a:gd name="connsiteY14" fmla="*/ 239002 h 582644"/>
              <a:gd name="connsiteX15" fmla="*/ 1514948 w 10814853"/>
              <a:gd name="connsiteY15" fmla="*/ 276479 h 582644"/>
              <a:gd name="connsiteX16" fmla="*/ 1560405 w 10814853"/>
              <a:gd name="connsiteY16" fmla="*/ 304094 h 582644"/>
              <a:gd name="connsiteX17" fmla="*/ 1491887 w 10814853"/>
              <a:gd name="connsiteY17" fmla="*/ 300342 h 582644"/>
              <a:gd name="connsiteX18" fmla="*/ 1401403 w 10814853"/>
              <a:gd name="connsiteY18" fmla="*/ 245019 h 582644"/>
              <a:gd name="connsiteX19" fmla="*/ 1058296 w 10814853"/>
              <a:gd name="connsiteY19" fmla="*/ 61202 h 582644"/>
              <a:gd name="connsiteX20" fmla="*/ 702861 w 10814853"/>
              <a:gd name="connsiteY20" fmla="*/ 57572 h 582644"/>
              <a:gd name="connsiteX21" fmla="*/ 223184 w 10814853"/>
              <a:gd name="connsiteY21" fmla="*/ 203694 h 582644"/>
              <a:gd name="connsiteX22" fmla="*/ 104525 w 10814853"/>
              <a:gd name="connsiteY22" fmla="*/ 224379 h 582644"/>
              <a:gd name="connsiteX23" fmla="*/ 0 w 10814853"/>
              <a:gd name="connsiteY23" fmla="*/ 218656 h 582644"/>
              <a:gd name="connsiteX24" fmla="*/ 213460 w 10814853"/>
              <a:gd name="connsiteY24" fmla="*/ 180863 h 582644"/>
              <a:gd name="connsiteX25" fmla="*/ 916031 w 10814853"/>
              <a:gd name="connsiteY25" fmla="*/ 495 h 582644"/>
              <a:gd name="connsiteX26" fmla="*/ 4438287 w 10814853"/>
              <a:gd name="connsiteY26" fmla="*/ 150102 h 582644"/>
              <a:gd name="connsiteX27" fmla="*/ 4817764 w 10814853"/>
              <a:gd name="connsiteY27" fmla="*/ 245352 h 582644"/>
              <a:gd name="connsiteX28" fmla="*/ 5104854 w 10814853"/>
              <a:gd name="connsiteY28" fmla="*/ 459069 h 582644"/>
              <a:gd name="connsiteX29" fmla="*/ 5150189 w 10814853"/>
              <a:gd name="connsiteY29" fmla="*/ 500648 h 582644"/>
              <a:gd name="connsiteX30" fmla="*/ 5111543 w 10814853"/>
              <a:gd name="connsiteY30" fmla="*/ 498532 h 582644"/>
              <a:gd name="connsiteX31" fmla="*/ 5102032 w 10814853"/>
              <a:gd name="connsiteY31" fmla="*/ 488772 h 582644"/>
              <a:gd name="connsiteX32" fmla="*/ 4968168 w 10814853"/>
              <a:gd name="connsiteY32" fmla="*/ 375416 h 582644"/>
              <a:gd name="connsiteX33" fmla="*/ 4667738 w 10814853"/>
              <a:gd name="connsiteY33" fmla="*/ 207252 h 582644"/>
              <a:gd name="connsiteX34" fmla="*/ 4326755 w 10814853"/>
              <a:gd name="connsiteY34" fmla="*/ 179060 h 582644"/>
              <a:gd name="connsiteX35" fmla="*/ 3698735 w 10814853"/>
              <a:gd name="connsiteY35" fmla="*/ 282686 h 582644"/>
              <a:gd name="connsiteX36" fmla="*/ 3160473 w 10814853"/>
              <a:gd name="connsiteY36" fmla="*/ 359724 h 582644"/>
              <a:gd name="connsiteX37" fmla="*/ 2867463 w 10814853"/>
              <a:gd name="connsiteY37" fmla="*/ 262448 h 582644"/>
              <a:gd name="connsiteX38" fmla="*/ 2704183 w 10814853"/>
              <a:gd name="connsiteY38" fmla="*/ 305587 h 582644"/>
              <a:gd name="connsiteX39" fmla="*/ 2660883 w 10814853"/>
              <a:gd name="connsiteY39" fmla="*/ 364349 h 582644"/>
              <a:gd name="connsiteX40" fmla="*/ 2621706 w 10814853"/>
              <a:gd name="connsiteY40" fmla="*/ 362204 h 582644"/>
              <a:gd name="connsiteX41" fmla="*/ 2651334 w 10814853"/>
              <a:gd name="connsiteY41" fmla="*/ 324389 h 582644"/>
              <a:gd name="connsiteX42" fmla="*/ 2805655 w 10814853"/>
              <a:gd name="connsiteY42" fmla="*/ 226302 h 582644"/>
              <a:gd name="connsiteX43" fmla="*/ 3193956 w 10814853"/>
              <a:gd name="connsiteY43" fmla="*/ 334252 h 582644"/>
              <a:gd name="connsiteX44" fmla="*/ 3930830 w 10814853"/>
              <a:gd name="connsiteY44" fmla="*/ 215556 h 582644"/>
              <a:gd name="connsiteX45" fmla="*/ 4438287 w 10814853"/>
              <a:gd name="connsiteY45" fmla="*/ 150102 h 582644"/>
              <a:gd name="connsiteX46" fmla="*/ 7447627 w 10814853"/>
              <a:gd name="connsiteY46" fmla="*/ 23102 h 582644"/>
              <a:gd name="connsiteX47" fmla="*/ 7968304 w 10814853"/>
              <a:gd name="connsiteY47" fmla="*/ 175502 h 582644"/>
              <a:gd name="connsiteX48" fmla="*/ 8444856 w 10814853"/>
              <a:gd name="connsiteY48" fmla="*/ 346952 h 582644"/>
              <a:gd name="connsiteX49" fmla="*/ 8815508 w 10814853"/>
              <a:gd name="connsiteY49" fmla="*/ 296152 h 582644"/>
              <a:gd name="connsiteX50" fmla="*/ 9275475 w 10814853"/>
              <a:gd name="connsiteY50" fmla="*/ 350510 h 582644"/>
              <a:gd name="connsiteX51" fmla="*/ 10434126 w 10814853"/>
              <a:gd name="connsiteY51" fmla="*/ 486409 h 582644"/>
              <a:gd name="connsiteX52" fmla="*/ 10814853 w 10814853"/>
              <a:gd name="connsiteY52" fmla="*/ 518670 h 582644"/>
              <a:gd name="connsiteX53" fmla="*/ 10813529 w 10814853"/>
              <a:gd name="connsiteY53" fmla="*/ 542834 h 582644"/>
              <a:gd name="connsiteX54" fmla="*/ 10692768 w 10814853"/>
              <a:gd name="connsiteY54" fmla="*/ 534198 h 582644"/>
              <a:gd name="connsiteX55" fmla="*/ 10260080 w 10814853"/>
              <a:gd name="connsiteY55" fmla="*/ 495654 h 582644"/>
              <a:gd name="connsiteX56" fmla="*/ 9407714 w 10814853"/>
              <a:gd name="connsiteY56" fmla="*/ 395376 h 582644"/>
              <a:gd name="connsiteX57" fmla="*/ 8824333 w 10814853"/>
              <a:gd name="connsiteY57" fmla="*/ 320020 h 582644"/>
              <a:gd name="connsiteX58" fmla="*/ 8478714 w 10814853"/>
              <a:gd name="connsiteY58" fmla="*/ 377170 h 582644"/>
              <a:gd name="connsiteX59" fmla="*/ 8133131 w 10814853"/>
              <a:gd name="connsiteY59" fmla="*/ 272500 h 582644"/>
              <a:gd name="connsiteX60" fmla="*/ 7672682 w 10814853"/>
              <a:gd name="connsiteY60" fmla="*/ 108094 h 582644"/>
              <a:gd name="connsiteX61" fmla="*/ 7392239 w 10814853"/>
              <a:gd name="connsiteY61" fmla="*/ 46970 h 582644"/>
              <a:gd name="connsiteX62" fmla="*/ 7125529 w 10814853"/>
              <a:gd name="connsiteY62" fmla="*/ 161337 h 582644"/>
              <a:gd name="connsiteX63" fmla="*/ 6662231 w 10814853"/>
              <a:gd name="connsiteY63" fmla="*/ 570179 h 582644"/>
              <a:gd name="connsiteX64" fmla="*/ 6647731 w 10814853"/>
              <a:gd name="connsiteY64" fmla="*/ 582644 h 582644"/>
              <a:gd name="connsiteX65" fmla="*/ 6610735 w 10814853"/>
              <a:gd name="connsiteY65" fmla="*/ 580619 h 582644"/>
              <a:gd name="connsiteX66" fmla="*/ 6629364 w 10814853"/>
              <a:gd name="connsiteY66" fmla="*/ 564435 h 582644"/>
              <a:gd name="connsiteX67" fmla="*/ 6715493 w 10814853"/>
              <a:gd name="connsiteY67" fmla="*/ 489516 h 582644"/>
              <a:gd name="connsiteX68" fmla="*/ 7140193 w 10814853"/>
              <a:gd name="connsiteY68" fmla="*/ 106912 h 582644"/>
              <a:gd name="connsiteX69" fmla="*/ 7447627 w 10814853"/>
              <a:gd name="connsiteY69" fmla="*/ 23102 h 582644"/>
              <a:gd name="connsiteX0" fmla="*/ 5998971 w 10887559"/>
              <a:gd name="connsiteY0" fmla="*/ 443898 h 582644"/>
              <a:gd name="connsiteX1" fmla="*/ 6141829 w 10887559"/>
              <a:gd name="connsiteY1" fmla="*/ 499080 h 582644"/>
              <a:gd name="connsiteX2" fmla="*/ 6206975 w 10887559"/>
              <a:gd name="connsiteY2" fmla="*/ 541896 h 582644"/>
              <a:gd name="connsiteX3" fmla="*/ 6230031 w 10887559"/>
              <a:gd name="connsiteY3" fmla="*/ 559774 h 582644"/>
              <a:gd name="connsiteX4" fmla="*/ 6184641 w 10887559"/>
              <a:gd name="connsiteY4" fmla="*/ 557288 h 582644"/>
              <a:gd name="connsiteX5" fmla="*/ 6115045 w 10887559"/>
              <a:gd name="connsiteY5" fmla="*/ 512052 h 582644"/>
              <a:gd name="connsiteX6" fmla="*/ 5924396 w 10887559"/>
              <a:gd name="connsiteY6" fmla="*/ 491742 h 582644"/>
              <a:gd name="connsiteX7" fmla="*/ 5882465 w 10887559"/>
              <a:gd name="connsiteY7" fmla="*/ 521231 h 582644"/>
              <a:gd name="connsiteX8" fmla="*/ 5865666 w 10887559"/>
              <a:gd name="connsiteY8" fmla="*/ 539823 h 582644"/>
              <a:gd name="connsiteX9" fmla="*/ 5829681 w 10887559"/>
              <a:gd name="connsiteY9" fmla="*/ 537853 h 582644"/>
              <a:gd name="connsiteX10" fmla="*/ 5834242 w 10887559"/>
              <a:gd name="connsiteY10" fmla="*/ 531795 h 582644"/>
              <a:gd name="connsiteX11" fmla="*/ 5956194 w 10887559"/>
              <a:gd name="connsiteY11" fmla="*/ 448552 h 582644"/>
              <a:gd name="connsiteX12" fmla="*/ 5998971 w 10887559"/>
              <a:gd name="connsiteY12" fmla="*/ 443898 h 582644"/>
              <a:gd name="connsiteX13" fmla="*/ 916031 w 10887559"/>
              <a:gd name="connsiteY13" fmla="*/ 495 h 582644"/>
              <a:gd name="connsiteX14" fmla="*/ 1446598 w 10887559"/>
              <a:gd name="connsiteY14" fmla="*/ 239002 h 582644"/>
              <a:gd name="connsiteX15" fmla="*/ 1514948 w 10887559"/>
              <a:gd name="connsiteY15" fmla="*/ 276479 h 582644"/>
              <a:gd name="connsiteX16" fmla="*/ 1560405 w 10887559"/>
              <a:gd name="connsiteY16" fmla="*/ 304094 h 582644"/>
              <a:gd name="connsiteX17" fmla="*/ 1491887 w 10887559"/>
              <a:gd name="connsiteY17" fmla="*/ 300342 h 582644"/>
              <a:gd name="connsiteX18" fmla="*/ 1401403 w 10887559"/>
              <a:gd name="connsiteY18" fmla="*/ 245019 h 582644"/>
              <a:gd name="connsiteX19" fmla="*/ 1058296 w 10887559"/>
              <a:gd name="connsiteY19" fmla="*/ 61202 h 582644"/>
              <a:gd name="connsiteX20" fmla="*/ 702861 w 10887559"/>
              <a:gd name="connsiteY20" fmla="*/ 57572 h 582644"/>
              <a:gd name="connsiteX21" fmla="*/ 223184 w 10887559"/>
              <a:gd name="connsiteY21" fmla="*/ 203694 h 582644"/>
              <a:gd name="connsiteX22" fmla="*/ 104525 w 10887559"/>
              <a:gd name="connsiteY22" fmla="*/ 224379 h 582644"/>
              <a:gd name="connsiteX23" fmla="*/ 0 w 10887559"/>
              <a:gd name="connsiteY23" fmla="*/ 218656 h 582644"/>
              <a:gd name="connsiteX24" fmla="*/ 213460 w 10887559"/>
              <a:gd name="connsiteY24" fmla="*/ 180863 h 582644"/>
              <a:gd name="connsiteX25" fmla="*/ 916031 w 10887559"/>
              <a:gd name="connsiteY25" fmla="*/ 495 h 582644"/>
              <a:gd name="connsiteX26" fmla="*/ 4438287 w 10887559"/>
              <a:gd name="connsiteY26" fmla="*/ 150102 h 582644"/>
              <a:gd name="connsiteX27" fmla="*/ 4817764 w 10887559"/>
              <a:gd name="connsiteY27" fmla="*/ 245352 h 582644"/>
              <a:gd name="connsiteX28" fmla="*/ 5104854 w 10887559"/>
              <a:gd name="connsiteY28" fmla="*/ 459069 h 582644"/>
              <a:gd name="connsiteX29" fmla="*/ 5150189 w 10887559"/>
              <a:gd name="connsiteY29" fmla="*/ 500648 h 582644"/>
              <a:gd name="connsiteX30" fmla="*/ 5111543 w 10887559"/>
              <a:gd name="connsiteY30" fmla="*/ 498532 h 582644"/>
              <a:gd name="connsiteX31" fmla="*/ 5102032 w 10887559"/>
              <a:gd name="connsiteY31" fmla="*/ 488772 h 582644"/>
              <a:gd name="connsiteX32" fmla="*/ 4968168 w 10887559"/>
              <a:gd name="connsiteY32" fmla="*/ 375416 h 582644"/>
              <a:gd name="connsiteX33" fmla="*/ 4667738 w 10887559"/>
              <a:gd name="connsiteY33" fmla="*/ 207252 h 582644"/>
              <a:gd name="connsiteX34" fmla="*/ 4326755 w 10887559"/>
              <a:gd name="connsiteY34" fmla="*/ 179060 h 582644"/>
              <a:gd name="connsiteX35" fmla="*/ 3698735 w 10887559"/>
              <a:gd name="connsiteY35" fmla="*/ 282686 h 582644"/>
              <a:gd name="connsiteX36" fmla="*/ 3160473 w 10887559"/>
              <a:gd name="connsiteY36" fmla="*/ 359724 h 582644"/>
              <a:gd name="connsiteX37" fmla="*/ 2867463 w 10887559"/>
              <a:gd name="connsiteY37" fmla="*/ 262448 h 582644"/>
              <a:gd name="connsiteX38" fmla="*/ 2704183 w 10887559"/>
              <a:gd name="connsiteY38" fmla="*/ 305587 h 582644"/>
              <a:gd name="connsiteX39" fmla="*/ 2660883 w 10887559"/>
              <a:gd name="connsiteY39" fmla="*/ 364349 h 582644"/>
              <a:gd name="connsiteX40" fmla="*/ 2621706 w 10887559"/>
              <a:gd name="connsiteY40" fmla="*/ 362204 h 582644"/>
              <a:gd name="connsiteX41" fmla="*/ 2651334 w 10887559"/>
              <a:gd name="connsiteY41" fmla="*/ 324389 h 582644"/>
              <a:gd name="connsiteX42" fmla="*/ 2805655 w 10887559"/>
              <a:gd name="connsiteY42" fmla="*/ 226302 h 582644"/>
              <a:gd name="connsiteX43" fmla="*/ 3193956 w 10887559"/>
              <a:gd name="connsiteY43" fmla="*/ 334252 h 582644"/>
              <a:gd name="connsiteX44" fmla="*/ 3930830 w 10887559"/>
              <a:gd name="connsiteY44" fmla="*/ 215556 h 582644"/>
              <a:gd name="connsiteX45" fmla="*/ 4438287 w 10887559"/>
              <a:gd name="connsiteY45" fmla="*/ 150102 h 582644"/>
              <a:gd name="connsiteX46" fmla="*/ 7447627 w 10887559"/>
              <a:gd name="connsiteY46" fmla="*/ 23102 h 582644"/>
              <a:gd name="connsiteX47" fmla="*/ 7968304 w 10887559"/>
              <a:gd name="connsiteY47" fmla="*/ 175502 h 582644"/>
              <a:gd name="connsiteX48" fmla="*/ 8444856 w 10887559"/>
              <a:gd name="connsiteY48" fmla="*/ 346952 h 582644"/>
              <a:gd name="connsiteX49" fmla="*/ 8815508 w 10887559"/>
              <a:gd name="connsiteY49" fmla="*/ 296152 h 582644"/>
              <a:gd name="connsiteX50" fmla="*/ 9275475 w 10887559"/>
              <a:gd name="connsiteY50" fmla="*/ 350510 h 582644"/>
              <a:gd name="connsiteX51" fmla="*/ 10434126 w 10887559"/>
              <a:gd name="connsiteY51" fmla="*/ 486409 h 582644"/>
              <a:gd name="connsiteX52" fmla="*/ 10814853 w 10887559"/>
              <a:gd name="connsiteY52" fmla="*/ 518670 h 582644"/>
              <a:gd name="connsiteX53" fmla="*/ 10887559 w 10887559"/>
              <a:gd name="connsiteY53" fmla="*/ 546888 h 582644"/>
              <a:gd name="connsiteX54" fmla="*/ 10692768 w 10887559"/>
              <a:gd name="connsiteY54" fmla="*/ 534198 h 582644"/>
              <a:gd name="connsiteX55" fmla="*/ 10260080 w 10887559"/>
              <a:gd name="connsiteY55" fmla="*/ 495654 h 582644"/>
              <a:gd name="connsiteX56" fmla="*/ 9407714 w 10887559"/>
              <a:gd name="connsiteY56" fmla="*/ 395376 h 582644"/>
              <a:gd name="connsiteX57" fmla="*/ 8824333 w 10887559"/>
              <a:gd name="connsiteY57" fmla="*/ 320020 h 582644"/>
              <a:gd name="connsiteX58" fmla="*/ 8478714 w 10887559"/>
              <a:gd name="connsiteY58" fmla="*/ 377170 h 582644"/>
              <a:gd name="connsiteX59" fmla="*/ 8133131 w 10887559"/>
              <a:gd name="connsiteY59" fmla="*/ 272500 h 582644"/>
              <a:gd name="connsiteX60" fmla="*/ 7672682 w 10887559"/>
              <a:gd name="connsiteY60" fmla="*/ 108094 h 582644"/>
              <a:gd name="connsiteX61" fmla="*/ 7392239 w 10887559"/>
              <a:gd name="connsiteY61" fmla="*/ 46970 h 582644"/>
              <a:gd name="connsiteX62" fmla="*/ 7125529 w 10887559"/>
              <a:gd name="connsiteY62" fmla="*/ 161337 h 582644"/>
              <a:gd name="connsiteX63" fmla="*/ 6662231 w 10887559"/>
              <a:gd name="connsiteY63" fmla="*/ 570179 h 582644"/>
              <a:gd name="connsiteX64" fmla="*/ 6647731 w 10887559"/>
              <a:gd name="connsiteY64" fmla="*/ 582644 h 582644"/>
              <a:gd name="connsiteX65" fmla="*/ 6610735 w 10887559"/>
              <a:gd name="connsiteY65" fmla="*/ 580619 h 582644"/>
              <a:gd name="connsiteX66" fmla="*/ 6629364 w 10887559"/>
              <a:gd name="connsiteY66" fmla="*/ 564435 h 582644"/>
              <a:gd name="connsiteX67" fmla="*/ 6715493 w 10887559"/>
              <a:gd name="connsiteY67" fmla="*/ 489516 h 582644"/>
              <a:gd name="connsiteX68" fmla="*/ 7140193 w 10887559"/>
              <a:gd name="connsiteY68" fmla="*/ 106912 h 582644"/>
              <a:gd name="connsiteX69" fmla="*/ 7447627 w 10887559"/>
              <a:gd name="connsiteY69" fmla="*/ 23102 h 582644"/>
              <a:gd name="connsiteX0" fmla="*/ 5998971 w 10889333"/>
              <a:gd name="connsiteY0" fmla="*/ 443898 h 582644"/>
              <a:gd name="connsiteX1" fmla="*/ 6141829 w 10889333"/>
              <a:gd name="connsiteY1" fmla="*/ 499080 h 582644"/>
              <a:gd name="connsiteX2" fmla="*/ 6206975 w 10889333"/>
              <a:gd name="connsiteY2" fmla="*/ 541896 h 582644"/>
              <a:gd name="connsiteX3" fmla="*/ 6230031 w 10889333"/>
              <a:gd name="connsiteY3" fmla="*/ 559774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06975 w 10889333"/>
              <a:gd name="connsiteY2" fmla="*/ 541896 h 582644"/>
              <a:gd name="connsiteX3" fmla="*/ 6253093 w 10889333"/>
              <a:gd name="connsiteY3" fmla="*/ 545138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53093 w 10889333"/>
              <a:gd name="connsiteY3" fmla="*/ 545138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49229 w 10889333"/>
              <a:gd name="connsiteY3" fmla="*/ 557646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49229 w 10889333"/>
              <a:gd name="connsiteY3" fmla="*/ 557646 h 582644"/>
              <a:gd name="connsiteX4" fmla="*/ 6197669 w 10889333"/>
              <a:gd name="connsiteY4" fmla="*/ 551642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194988 w 10889333"/>
              <a:gd name="connsiteY2" fmla="*/ 528521 h 582644"/>
              <a:gd name="connsiteX3" fmla="*/ 6249229 w 10889333"/>
              <a:gd name="connsiteY3" fmla="*/ 557646 h 582644"/>
              <a:gd name="connsiteX4" fmla="*/ 6197669 w 10889333"/>
              <a:gd name="connsiteY4" fmla="*/ 551642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50189 w 10889333"/>
              <a:gd name="connsiteY28" fmla="*/ 500648 h 582644"/>
              <a:gd name="connsiteX29" fmla="*/ 5111543 w 10889333"/>
              <a:gd name="connsiteY29" fmla="*/ 498532 h 582644"/>
              <a:gd name="connsiteX30" fmla="*/ 5102032 w 10889333"/>
              <a:gd name="connsiteY30" fmla="*/ 488772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69211 w 10889333"/>
              <a:gd name="connsiteY28" fmla="*/ 501690 h 582644"/>
              <a:gd name="connsiteX29" fmla="*/ 5111543 w 10889333"/>
              <a:gd name="connsiteY29" fmla="*/ 498532 h 582644"/>
              <a:gd name="connsiteX30" fmla="*/ 5102032 w 10889333"/>
              <a:gd name="connsiteY30" fmla="*/ 488772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69211 w 10889333"/>
              <a:gd name="connsiteY28" fmla="*/ 501690 h 582644"/>
              <a:gd name="connsiteX29" fmla="*/ 5111543 w 10889333"/>
              <a:gd name="connsiteY29" fmla="*/ 498532 h 582644"/>
              <a:gd name="connsiteX30" fmla="*/ 5114713 w 10889333"/>
              <a:gd name="connsiteY30" fmla="*/ 489466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11543 w 10889333"/>
              <a:gd name="connsiteY28" fmla="*/ 498532 h 582644"/>
              <a:gd name="connsiteX29" fmla="*/ 5114713 w 10889333"/>
              <a:gd name="connsiteY29" fmla="*/ 489466 h 582644"/>
              <a:gd name="connsiteX30" fmla="*/ 4968168 w 10889333"/>
              <a:gd name="connsiteY30" fmla="*/ 375416 h 582644"/>
              <a:gd name="connsiteX31" fmla="*/ 4667738 w 10889333"/>
              <a:gd name="connsiteY31" fmla="*/ 207252 h 582644"/>
              <a:gd name="connsiteX32" fmla="*/ 4326755 w 10889333"/>
              <a:gd name="connsiteY32" fmla="*/ 179060 h 582644"/>
              <a:gd name="connsiteX33" fmla="*/ 3698735 w 10889333"/>
              <a:gd name="connsiteY33" fmla="*/ 282686 h 582644"/>
              <a:gd name="connsiteX34" fmla="*/ 3160473 w 10889333"/>
              <a:gd name="connsiteY34" fmla="*/ 359724 h 582644"/>
              <a:gd name="connsiteX35" fmla="*/ 2867463 w 10889333"/>
              <a:gd name="connsiteY35" fmla="*/ 262448 h 582644"/>
              <a:gd name="connsiteX36" fmla="*/ 2704183 w 10889333"/>
              <a:gd name="connsiteY36" fmla="*/ 305587 h 582644"/>
              <a:gd name="connsiteX37" fmla="*/ 2660883 w 10889333"/>
              <a:gd name="connsiteY37" fmla="*/ 364349 h 582644"/>
              <a:gd name="connsiteX38" fmla="*/ 2621706 w 10889333"/>
              <a:gd name="connsiteY38" fmla="*/ 362204 h 582644"/>
              <a:gd name="connsiteX39" fmla="*/ 2651334 w 10889333"/>
              <a:gd name="connsiteY39" fmla="*/ 324389 h 582644"/>
              <a:gd name="connsiteX40" fmla="*/ 2805655 w 10889333"/>
              <a:gd name="connsiteY40" fmla="*/ 226302 h 582644"/>
              <a:gd name="connsiteX41" fmla="*/ 3193956 w 10889333"/>
              <a:gd name="connsiteY41" fmla="*/ 334252 h 582644"/>
              <a:gd name="connsiteX42" fmla="*/ 3930830 w 10889333"/>
              <a:gd name="connsiteY42" fmla="*/ 215556 h 582644"/>
              <a:gd name="connsiteX43" fmla="*/ 4438287 w 10889333"/>
              <a:gd name="connsiteY43" fmla="*/ 150102 h 582644"/>
              <a:gd name="connsiteX44" fmla="*/ 7447627 w 10889333"/>
              <a:gd name="connsiteY44" fmla="*/ 23102 h 582644"/>
              <a:gd name="connsiteX45" fmla="*/ 7968304 w 10889333"/>
              <a:gd name="connsiteY45" fmla="*/ 175502 h 582644"/>
              <a:gd name="connsiteX46" fmla="*/ 8444856 w 10889333"/>
              <a:gd name="connsiteY46" fmla="*/ 346952 h 582644"/>
              <a:gd name="connsiteX47" fmla="*/ 8815508 w 10889333"/>
              <a:gd name="connsiteY47" fmla="*/ 296152 h 582644"/>
              <a:gd name="connsiteX48" fmla="*/ 9275475 w 10889333"/>
              <a:gd name="connsiteY48" fmla="*/ 350510 h 582644"/>
              <a:gd name="connsiteX49" fmla="*/ 10434126 w 10889333"/>
              <a:gd name="connsiteY49" fmla="*/ 486409 h 582644"/>
              <a:gd name="connsiteX50" fmla="*/ 10889333 w 10889333"/>
              <a:gd name="connsiteY50" fmla="*/ 514498 h 582644"/>
              <a:gd name="connsiteX51" fmla="*/ 10887559 w 10889333"/>
              <a:gd name="connsiteY51" fmla="*/ 546888 h 582644"/>
              <a:gd name="connsiteX52" fmla="*/ 10692768 w 10889333"/>
              <a:gd name="connsiteY52" fmla="*/ 534198 h 582644"/>
              <a:gd name="connsiteX53" fmla="*/ 10260080 w 10889333"/>
              <a:gd name="connsiteY53" fmla="*/ 495654 h 582644"/>
              <a:gd name="connsiteX54" fmla="*/ 9407714 w 10889333"/>
              <a:gd name="connsiteY54" fmla="*/ 395376 h 582644"/>
              <a:gd name="connsiteX55" fmla="*/ 8824333 w 10889333"/>
              <a:gd name="connsiteY55" fmla="*/ 320020 h 582644"/>
              <a:gd name="connsiteX56" fmla="*/ 8478714 w 10889333"/>
              <a:gd name="connsiteY56" fmla="*/ 377170 h 582644"/>
              <a:gd name="connsiteX57" fmla="*/ 8133131 w 10889333"/>
              <a:gd name="connsiteY57" fmla="*/ 272500 h 582644"/>
              <a:gd name="connsiteX58" fmla="*/ 7672682 w 10889333"/>
              <a:gd name="connsiteY58" fmla="*/ 108094 h 582644"/>
              <a:gd name="connsiteX59" fmla="*/ 7392239 w 10889333"/>
              <a:gd name="connsiteY59" fmla="*/ 46970 h 582644"/>
              <a:gd name="connsiteX60" fmla="*/ 7125529 w 10889333"/>
              <a:gd name="connsiteY60" fmla="*/ 161337 h 582644"/>
              <a:gd name="connsiteX61" fmla="*/ 6662231 w 10889333"/>
              <a:gd name="connsiteY61" fmla="*/ 570179 h 582644"/>
              <a:gd name="connsiteX62" fmla="*/ 6647731 w 10889333"/>
              <a:gd name="connsiteY62" fmla="*/ 582644 h 582644"/>
              <a:gd name="connsiteX63" fmla="*/ 6610735 w 10889333"/>
              <a:gd name="connsiteY63" fmla="*/ 580619 h 582644"/>
              <a:gd name="connsiteX64" fmla="*/ 6629364 w 10889333"/>
              <a:gd name="connsiteY64" fmla="*/ 564435 h 582644"/>
              <a:gd name="connsiteX65" fmla="*/ 6715493 w 10889333"/>
              <a:gd name="connsiteY65" fmla="*/ 489516 h 582644"/>
              <a:gd name="connsiteX66" fmla="*/ 7140193 w 10889333"/>
              <a:gd name="connsiteY66" fmla="*/ 106912 h 582644"/>
              <a:gd name="connsiteX67" fmla="*/ 7447627 w 10889333"/>
              <a:gd name="connsiteY67"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11543 w 10889333"/>
              <a:gd name="connsiteY28" fmla="*/ 498532 h 582644"/>
              <a:gd name="connsiteX29" fmla="*/ 4968168 w 10889333"/>
              <a:gd name="connsiteY29" fmla="*/ 375416 h 582644"/>
              <a:gd name="connsiteX30" fmla="*/ 4667738 w 10889333"/>
              <a:gd name="connsiteY30" fmla="*/ 207252 h 582644"/>
              <a:gd name="connsiteX31" fmla="*/ 4326755 w 10889333"/>
              <a:gd name="connsiteY31" fmla="*/ 179060 h 582644"/>
              <a:gd name="connsiteX32" fmla="*/ 3698735 w 10889333"/>
              <a:gd name="connsiteY32" fmla="*/ 282686 h 582644"/>
              <a:gd name="connsiteX33" fmla="*/ 3160473 w 10889333"/>
              <a:gd name="connsiteY33" fmla="*/ 359724 h 582644"/>
              <a:gd name="connsiteX34" fmla="*/ 2867463 w 10889333"/>
              <a:gd name="connsiteY34" fmla="*/ 262448 h 582644"/>
              <a:gd name="connsiteX35" fmla="*/ 2704183 w 10889333"/>
              <a:gd name="connsiteY35" fmla="*/ 305587 h 582644"/>
              <a:gd name="connsiteX36" fmla="*/ 2660883 w 10889333"/>
              <a:gd name="connsiteY36" fmla="*/ 364349 h 582644"/>
              <a:gd name="connsiteX37" fmla="*/ 2621706 w 10889333"/>
              <a:gd name="connsiteY37" fmla="*/ 362204 h 582644"/>
              <a:gd name="connsiteX38" fmla="*/ 2651334 w 10889333"/>
              <a:gd name="connsiteY38" fmla="*/ 324389 h 582644"/>
              <a:gd name="connsiteX39" fmla="*/ 2805655 w 10889333"/>
              <a:gd name="connsiteY39" fmla="*/ 226302 h 582644"/>
              <a:gd name="connsiteX40" fmla="*/ 3193956 w 10889333"/>
              <a:gd name="connsiteY40" fmla="*/ 334252 h 582644"/>
              <a:gd name="connsiteX41" fmla="*/ 3930830 w 10889333"/>
              <a:gd name="connsiteY41" fmla="*/ 215556 h 582644"/>
              <a:gd name="connsiteX42" fmla="*/ 4438287 w 10889333"/>
              <a:gd name="connsiteY42" fmla="*/ 150102 h 582644"/>
              <a:gd name="connsiteX43" fmla="*/ 7447627 w 10889333"/>
              <a:gd name="connsiteY43" fmla="*/ 23102 h 582644"/>
              <a:gd name="connsiteX44" fmla="*/ 7968304 w 10889333"/>
              <a:gd name="connsiteY44" fmla="*/ 175502 h 582644"/>
              <a:gd name="connsiteX45" fmla="*/ 8444856 w 10889333"/>
              <a:gd name="connsiteY45" fmla="*/ 346952 h 582644"/>
              <a:gd name="connsiteX46" fmla="*/ 8815508 w 10889333"/>
              <a:gd name="connsiteY46" fmla="*/ 296152 h 582644"/>
              <a:gd name="connsiteX47" fmla="*/ 9275475 w 10889333"/>
              <a:gd name="connsiteY47" fmla="*/ 350510 h 582644"/>
              <a:gd name="connsiteX48" fmla="*/ 10434126 w 10889333"/>
              <a:gd name="connsiteY48" fmla="*/ 486409 h 582644"/>
              <a:gd name="connsiteX49" fmla="*/ 10889333 w 10889333"/>
              <a:gd name="connsiteY49" fmla="*/ 514498 h 582644"/>
              <a:gd name="connsiteX50" fmla="*/ 10887559 w 10889333"/>
              <a:gd name="connsiteY50" fmla="*/ 546888 h 582644"/>
              <a:gd name="connsiteX51" fmla="*/ 10692768 w 10889333"/>
              <a:gd name="connsiteY51" fmla="*/ 534198 h 582644"/>
              <a:gd name="connsiteX52" fmla="*/ 10260080 w 10889333"/>
              <a:gd name="connsiteY52" fmla="*/ 495654 h 582644"/>
              <a:gd name="connsiteX53" fmla="*/ 9407714 w 10889333"/>
              <a:gd name="connsiteY53" fmla="*/ 395376 h 582644"/>
              <a:gd name="connsiteX54" fmla="*/ 8824333 w 10889333"/>
              <a:gd name="connsiteY54" fmla="*/ 320020 h 582644"/>
              <a:gd name="connsiteX55" fmla="*/ 8478714 w 10889333"/>
              <a:gd name="connsiteY55" fmla="*/ 377170 h 582644"/>
              <a:gd name="connsiteX56" fmla="*/ 8133131 w 10889333"/>
              <a:gd name="connsiteY56" fmla="*/ 272500 h 582644"/>
              <a:gd name="connsiteX57" fmla="*/ 7672682 w 10889333"/>
              <a:gd name="connsiteY57" fmla="*/ 108094 h 582644"/>
              <a:gd name="connsiteX58" fmla="*/ 7392239 w 10889333"/>
              <a:gd name="connsiteY58" fmla="*/ 46970 h 582644"/>
              <a:gd name="connsiteX59" fmla="*/ 7125529 w 10889333"/>
              <a:gd name="connsiteY59" fmla="*/ 161337 h 582644"/>
              <a:gd name="connsiteX60" fmla="*/ 6662231 w 10889333"/>
              <a:gd name="connsiteY60" fmla="*/ 570179 h 582644"/>
              <a:gd name="connsiteX61" fmla="*/ 6647731 w 10889333"/>
              <a:gd name="connsiteY61" fmla="*/ 582644 h 582644"/>
              <a:gd name="connsiteX62" fmla="*/ 6610735 w 10889333"/>
              <a:gd name="connsiteY62" fmla="*/ 580619 h 582644"/>
              <a:gd name="connsiteX63" fmla="*/ 6629364 w 10889333"/>
              <a:gd name="connsiteY63" fmla="*/ 564435 h 582644"/>
              <a:gd name="connsiteX64" fmla="*/ 6715493 w 10889333"/>
              <a:gd name="connsiteY64" fmla="*/ 489516 h 582644"/>
              <a:gd name="connsiteX65" fmla="*/ 7140193 w 10889333"/>
              <a:gd name="connsiteY65" fmla="*/ 106912 h 582644"/>
              <a:gd name="connsiteX66" fmla="*/ 7447627 w 10889333"/>
              <a:gd name="connsiteY66"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21228 w 10889333"/>
              <a:gd name="connsiteY28" fmla="*/ 495883 h 582644"/>
              <a:gd name="connsiteX29" fmla="*/ 4968168 w 10889333"/>
              <a:gd name="connsiteY29" fmla="*/ 375416 h 582644"/>
              <a:gd name="connsiteX30" fmla="*/ 4667738 w 10889333"/>
              <a:gd name="connsiteY30" fmla="*/ 207252 h 582644"/>
              <a:gd name="connsiteX31" fmla="*/ 4326755 w 10889333"/>
              <a:gd name="connsiteY31" fmla="*/ 179060 h 582644"/>
              <a:gd name="connsiteX32" fmla="*/ 3698735 w 10889333"/>
              <a:gd name="connsiteY32" fmla="*/ 282686 h 582644"/>
              <a:gd name="connsiteX33" fmla="*/ 3160473 w 10889333"/>
              <a:gd name="connsiteY33" fmla="*/ 359724 h 582644"/>
              <a:gd name="connsiteX34" fmla="*/ 2867463 w 10889333"/>
              <a:gd name="connsiteY34" fmla="*/ 262448 h 582644"/>
              <a:gd name="connsiteX35" fmla="*/ 2704183 w 10889333"/>
              <a:gd name="connsiteY35" fmla="*/ 305587 h 582644"/>
              <a:gd name="connsiteX36" fmla="*/ 2660883 w 10889333"/>
              <a:gd name="connsiteY36" fmla="*/ 364349 h 582644"/>
              <a:gd name="connsiteX37" fmla="*/ 2621706 w 10889333"/>
              <a:gd name="connsiteY37" fmla="*/ 362204 h 582644"/>
              <a:gd name="connsiteX38" fmla="*/ 2651334 w 10889333"/>
              <a:gd name="connsiteY38" fmla="*/ 324389 h 582644"/>
              <a:gd name="connsiteX39" fmla="*/ 2805655 w 10889333"/>
              <a:gd name="connsiteY39" fmla="*/ 226302 h 582644"/>
              <a:gd name="connsiteX40" fmla="*/ 3193956 w 10889333"/>
              <a:gd name="connsiteY40" fmla="*/ 334252 h 582644"/>
              <a:gd name="connsiteX41" fmla="*/ 3930830 w 10889333"/>
              <a:gd name="connsiteY41" fmla="*/ 215556 h 582644"/>
              <a:gd name="connsiteX42" fmla="*/ 4438287 w 10889333"/>
              <a:gd name="connsiteY42" fmla="*/ 150102 h 582644"/>
              <a:gd name="connsiteX43" fmla="*/ 7447627 w 10889333"/>
              <a:gd name="connsiteY43" fmla="*/ 23102 h 582644"/>
              <a:gd name="connsiteX44" fmla="*/ 7968304 w 10889333"/>
              <a:gd name="connsiteY44" fmla="*/ 175502 h 582644"/>
              <a:gd name="connsiteX45" fmla="*/ 8444856 w 10889333"/>
              <a:gd name="connsiteY45" fmla="*/ 346952 h 582644"/>
              <a:gd name="connsiteX46" fmla="*/ 8815508 w 10889333"/>
              <a:gd name="connsiteY46" fmla="*/ 296152 h 582644"/>
              <a:gd name="connsiteX47" fmla="*/ 9275475 w 10889333"/>
              <a:gd name="connsiteY47" fmla="*/ 350510 h 582644"/>
              <a:gd name="connsiteX48" fmla="*/ 10434126 w 10889333"/>
              <a:gd name="connsiteY48" fmla="*/ 486409 h 582644"/>
              <a:gd name="connsiteX49" fmla="*/ 10889333 w 10889333"/>
              <a:gd name="connsiteY49" fmla="*/ 514498 h 582644"/>
              <a:gd name="connsiteX50" fmla="*/ 10887559 w 10889333"/>
              <a:gd name="connsiteY50" fmla="*/ 546888 h 582644"/>
              <a:gd name="connsiteX51" fmla="*/ 10692768 w 10889333"/>
              <a:gd name="connsiteY51" fmla="*/ 534198 h 582644"/>
              <a:gd name="connsiteX52" fmla="*/ 10260080 w 10889333"/>
              <a:gd name="connsiteY52" fmla="*/ 495654 h 582644"/>
              <a:gd name="connsiteX53" fmla="*/ 9407714 w 10889333"/>
              <a:gd name="connsiteY53" fmla="*/ 395376 h 582644"/>
              <a:gd name="connsiteX54" fmla="*/ 8824333 w 10889333"/>
              <a:gd name="connsiteY54" fmla="*/ 320020 h 582644"/>
              <a:gd name="connsiteX55" fmla="*/ 8478714 w 10889333"/>
              <a:gd name="connsiteY55" fmla="*/ 377170 h 582644"/>
              <a:gd name="connsiteX56" fmla="*/ 8133131 w 10889333"/>
              <a:gd name="connsiteY56" fmla="*/ 272500 h 582644"/>
              <a:gd name="connsiteX57" fmla="*/ 7672682 w 10889333"/>
              <a:gd name="connsiteY57" fmla="*/ 108094 h 582644"/>
              <a:gd name="connsiteX58" fmla="*/ 7392239 w 10889333"/>
              <a:gd name="connsiteY58" fmla="*/ 46970 h 582644"/>
              <a:gd name="connsiteX59" fmla="*/ 7125529 w 10889333"/>
              <a:gd name="connsiteY59" fmla="*/ 161337 h 582644"/>
              <a:gd name="connsiteX60" fmla="*/ 6662231 w 10889333"/>
              <a:gd name="connsiteY60" fmla="*/ 570179 h 582644"/>
              <a:gd name="connsiteX61" fmla="*/ 6647731 w 10889333"/>
              <a:gd name="connsiteY61" fmla="*/ 582644 h 582644"/>
              <a:gd name="connsiteX62" fmla="*/ 6610735 w 10889333"/>
              <a:gd name="connsiteY62" fmla="*/ 580619 h 582644"/>
              <a:gd name="connsiteX63" fmla="*/ 6629364 w 10889333"/>
              <a:gd name="connsiteY63" fmla="*/ 564435 h 582644"/>
              <a:gd name="connsiteX64" fmla="*/ 6715493 w 10889333"/>
              <a:gd name="connsiteY64" fmla="*/ 489516 h 582644"/>
              <a:gd name="connsiteX65" fmla="*/ 7140193 w 10889333"/>
              <a:gd name="connsiteY65" fmla="*/ 106912 h 582644"/>
              <a:gd name="connsiteX66" fmla="*/ 7447627 w 10889333"/>
              <a:gd name="connsiteY66" fmla="*/ 23102 h 58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889333" h="582644">
                <a:moveTo>
                  <a:pt x="5998971" y="443898"/>
                </a:moveTo>
                <a:cubicBezTo>
                  <a:pt x="6040862" y="446148"/>
                  <a:pt x="6100119" y="480122"/>
                  <a:pt x="6141829" y="499080"/>
                </a:cubicBezTo>
                <a:cubicBezTo>
                  <a:pt x="6183539" y="518038"/>
                  <a:pt x="6239922" y="548886"/>
                  <a:pt x="6249229" y="557646"/>
                </a:cubicBezTo>
                <a:lnTo>
                  <a:pt x="6197669" y="551642"/>
                </a:lnTo>
                <a:lnTo>
                  <a:pt x="6115045" y="512052"/>
                </a:lnTo>
                <a:cubicBezTo>
                  <a:pt x="6037016" y="469327"/>
                  <a:pt x="5981079" y="464698"/>
                  <a:pt x="5924396" y="491742"/>
                </a:cubicBezTo>
                <a:cubicBezTo>
                  <a:pt x="5910226" y="498503"/>
                  <a:pt x="5896170" y="508651"/>
                  <a:pt x="5882465" y="521231"/>
                </a:cubicBezTo>
                <a:lnTo>
                  <a:pt x="5865666" y="539823"/>
                </a:lnTo>
                <a:lnTo>
                  <a:pt x="5829681" y="537853"/>
                </a:lnTo>
                <a:lnTo>
                  <a:pt x="5834242" y="531795"/>
                </a:lnTo>
                <a:cubicBezTo>
                  <a:pt x="5877701" y="480375"/>
                  <a:pt x="5911835" y="460492"/>
                  <a:pt x="5956194" y="448552"/>
                </a:cubicBezTo>
                <a:cubicBezTo>
                  <a:pt x="5970981" y="444572"/>
                  <a:pt x="5985007" y="443148"/>
                  <a:pt x="5998971" y="443898"/>
                </a:cubicBezTo>
                <a:close/>
                <a:moveTo>
                  <a:pt x="916031" y="495"/>
                </a:moveTo>
                <a:cubicBezTo>
                  <a:pt x="1121554" y="10185"/>
                  <a:pt x="1269919" y="149509"/>
                  <a:pt x="1446598" y="239002"/>
                </a:cubicBezTo>
                <a:cubicBezTo>
                  <a:pt x="1468683" y="250189"/>
                  <a:pt x="1491566" y="262845"/>
                  <a:pt x="1514948" y="276479"/>
                </a:cubicBezTo>
                <a:lnTo>
                  <a:pt x="1560405" y="304094"/>
                </a:lnTo>
                <a:lnTo>
                  <a:pt x="1491887" y="300342"/>
                </a:lnTo>
                <a:lnTo>
                  <a:pt x="1401403" y="245019"/>
                </a:lnTo>
                <a:cubicBezTo>
                  <a:pt x="1273825" y="167970"/>
                  <a:pt x="1143953" y="93359"/>
                  <a:pt x="1058296" y="61202"/>
                </a:cubicBezTo>
                <a:cubicBezTo>
                  <a:pt x="886982" y="-3113"/>
                  <a:pt x="806877" y="33823"/>
                  <a:pt x="702861" y="57572"/>
                </a:cubicBezTo>
                <a:cubicBezTo>
                  <a:pt x="598845" y="81321"/>
                  <a:pt x="430802" y="167140"/>
                  <a:pt x="223184" y="203694"/>
                </a:cubicBezTo>
                <a:lnTo>
                  <a:pt x="104525" y="224379"/>
                </a:lnTo>
                <a:lnTo>
                  <a:pt x="0" y="218656"/>
                </a:lnTo>
                <a:lnTo>
                  <a:pt x="213460" y="180863"/>
                </a:lnTo>
                <a:cubicBezTo>
                  <a:pt x="503416" y="125657"/>
                  <a:pt x="710507" y="-9195"/>
                  <a:pt x="916031" y="495"/>
                </a:cubicBezTo>
                <a:close/>
                <a:moveTo>
                  <a:pt x="4438287" y="150102"/>
                </a:moveTo>
                <a:cubicBezTo>
                  <a:pt x="4586110" y="155068"/>
                  <a:pt x="4695943" y="186754"/>
                  <a:pt x="4817764" y="245352"/>
                </a:cubicBezTo>
                <a:cubicBezTo>
                  <a:pt x="4939585" y="303950"/>
                  <a:pt x="5120248" y="459493"/>
                  <a:pt x="5169211" y="501690"/>
                </a:cubicBezTo>
                <a:lnTo>
                  <a:pt x="5121228" y="495883"/>
                </a:lnTo>
                <a:cubicBezTo>
                  <a:pt x="5070208" y="455727"/>
                  <a:pt x="5043750" y="423521"/>
                  <a:pt x="4968168" y="375416"/>
                </a:cubicBezTo>
                <a:cubicBezTo>
                  <a:pt x="4892586" y="327311"/>
                  <a:pt x="4774641" y="239978"/>
                  <a:pt x="4667738" y="207252"/>
                </a:cubicBezTo>
                <a:cubicBezTo>
                  <a:pt x="4560835" y="174526"/>
                  <a:pt x="4488256" y="166488"/>
                  <a:pt x="4326755" y="179060"/>
                </a:cubicBezTo>
                <a:cubicBezTo>
                  <a:pt x="4165254" y="191632"/>
                  <a:pt x="3893115" y="252575"/>
                  <a:pt x="3698735" y="282686"/>
                </a:cubicBezTo>
                <a:cubicBezTo>
                  <a:pt x="3504354" y="312797"/>
                  <a:pt x="3299017" y="363097"/>
                  <a:pt x="3160473" y="359724"/>
                </a:cubicBezTo>
                <a:cubicBezTo>
                  <a:pt x="3021928" y="356351"/>
                  <a:pt x="2943511" y="271471"/>
                  <a:pt x="2867463" y="262448"/>
                </a:cubicBezTo>
                <a:cubicBezTo>
                  <a:pt x="2791415" y="253425"/>
                  <a:pt x="2745573" y="261310"/>
                  <a:pt x="2704183" y="305587"/>
                </a:cubicBezTo>
                <a:lnTo>
                  <a:pt x="2660883" y="364349"/>
                </a:lnTo>
                <a:lnTo>
                  <a:pt x="2621706" y="362204"/>
                </a:lnTo>
                <a:lnTo>
                  <a:pt x="2651334" y="324389"/>
                </a:lnTo>
                <a:cubicBezTo>
                  <a:pt x="2695769" y="268384"/>
                  <a:pt x="2731704" y="232886"/>
                  <a:pt x="2805655" y="226302"/>
                </a:cubicBezTo>
                <a:cubicBezTo>
                  <a:pt x="2904257" y="217524"/>
                  <a:pt x="3006428" y="336043"/>
                  <a:pt x="3193956" y="334252"/>
                </a:cubicBezTo>
                <a:cubicBezTo>
                  <a:pt x="3381485" y="332461"/>
                  <a:pt x="3723442" y="246248"/>
                  <a:pt x="3930830" y="215556"/>
                </a:cubicBezTo>
                <a:cubicBezTo>
                  <a:pt x="4138220" y="184864"/>
                  <a:pt x="4290464" y="145136"/>
                  <a:pt x="4438287" y="150102"/>
                </a:cubicBezTo>
                <a:close/>
                <a:moveTo>
                  <a:pt x="7447627" y="23102"/>
                </a:moveTo>
                <a:cubicBezTo>
                  <a:pt x="7585645" y="34534"/>
                  <a:pt x="7802099" y="121527"/>
                  <a:pt x="7968304" y="175502"/>
                </a:cubicBezTo>
                <a:cubicBezTo>
                  <a:pt x="8134510" y="229477"/>
                  <a:pt x="8303656" y="326844"/>
                  <a:pt x="8444856" y="346952"/>
                </a:cubicBezTo>
                <a:cubicBezTo>
                  <a:pt x="8586057" y="367060"/>
                  <a:pt x="8677072" y="295559"/>
                  <a:pt x="8815508" y="296152"/>
                </a:cubicBezTo>
                <a:cubicBezTo>
                  <a:pt x="8953945" y="296745"/>
                  <a:pt x="8940924" y="313311"/>
                  <a:pt x="9275475" y="350510"/>
                </a:cubicBezTo>
                <a:lnTo>
                  <a:pt x="10434126" y="486409"/>
                </a:lnTo>
                <a:lnTo>
                  <a:pt x="10889333" y="514498"/>
                </a:lnTo>
                <a:cubicBezTo>
                  <a:pt x="10888742" y="525295"/>
                  <a:pt x="10888150" y="536091"/>
                  <a:pt x="10887559" y="546888"/>
                </a:cubicBezTo>
                <a:lnTo>
                  <a:pt x="10692768" y="534198"/>
                </a:lnTo>
                <a:lnTo>
                  <a:pt x="10260080" y="495654"/>
                </a:lnTo>
                <a:lnTo>
                  <a:pt x="9407714" y="395376"/>
                </a:lnTo>
                <a:cubicBezTo>
                  <a:pt x="9192971" y="373151"/>
                  <a:pt x="8979166" y="323054"/>
                  <a:pt x="8824333" y="320020"/>
                </a:cubicBezTo>
                <a:cubicBezTo>
                  <a:pt x="8669500" y="316986"/>
                  <a:pt x="8593915" y="385090"/>
                  <a:pt x="8478714" y="377170"/>
                </a:cubicBezTo>
                <a:cubicBezTo>
                  <a:pt x="8363513" y="369250"/>
                  <a:pt x="8267469" y="317346"/>
                  <a:pt x="8133131" y="272500"/>
                </a:cubicBezTo>
                <a:cubicBezTo>
                  <a:pt x="7998793" y="227654"/>
                  <a:pt x="7796164" y="145682"/>
                  <a:pt x="7672682" y="108094"/>
                </a:cubicBezTo>
                <a:cubicBezTo>
                  <a:pt x="7549199" y="70506"/>
                  <a:pt x="7483431" y="38096"/>
                  <a:pt x="7392239" y="46970"/>
                </a:cubicBezTo>
                <a:cubicBezTo>
                  <a:pt x="7301046" y="55844"/>
                  <a:pt x="7247197" y="74136"/>
                  <a:pt x="7125529" y="161337"/>
                </a:cubicBezTo>
                <a:cubicBezTo>
                  <a:pt x="7003862" y="248538"/>
                  <a:pt x="6774758" y="477127"/>
                  <a:pt x="6662231" y="570179"/>
                </a:cubicBezTo>
                <a:lnTo>
                  <a:pt x="6647731" y="582644"/>
                </a:lnTo>
                <a:lnTo>
                  <a:pt x="6610735" y="580619"/>
                </a:lnTo>
                <a:lnTo>
                  <a:pt x="6629364" y="564435"/>
                </a:lnTo>
                <a:cubicBezTo>
                  <a:pt x="6657082" y="539823"/>
                  <a:pt x="6686037" y="514121"/>
                  <a:pt x="6715493" y="489516"/>
                </a:cubicBezTo>
                <a:cubicBezTo>
                  <a:pt x="6833314" y="391095"/>
                  <a:pt x="7018171" y="184648"/>
                  <a:pt x="7140193" y="106912"/>
                </a:cubicBezTo>
                <a:cubicBezTo>
                  <a:pt x="7262215" y="29176"/>
                  <a:pt x="7309609" y="11670"/>
                  <a:pt x="7447627" y="2310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7" name="Plassholder for tekst 2">
            <a:extLst>
              <a:ext uri="{FF2B5EF4-FFF2-40B4-BE49-F238E27FC236}">
                <a16:creationId xmlns:a16="http://schemas.microsoft.com/office/drawing/2014/main" id="{213376B6-C11D-6540-9AA1-D3C36CE46456}"/>
              </a:ext>
            </a:extLst>
          </p:cNvPr>
          <p:cNvSpPr>
            <a:spLocks noGrp="1"/>
          </p:cNvSpPr>
          <p:nvPr>
            <p:ph type="body" sz="quarter" idx="12"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8" name="Bilde 7">
            <a:extLst>
              <a:ext uri="{FF2B5EF4-FFF2-40B4-BE49-F238E27FC236}">
                <a16:creationId xmlns:a16="http://schemas.microsoft.com/office/drawing/2014/main" id="{574EE23B-846A-4E48-8C77-733F29A525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3283802496"/>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2"/>
        </a:solidFill>
        <a:effectLst/>
      </p:bgPr>
    </p:bg>
    <p:spTree>
      <p:nvGrpSpPr>
        <p:cNvPr id="1" name=""/>
        <p:cNvGrpSpPr/>
        <p:nvPr/>
      </p:nvGrpSpPr>
      <p:grpSpPr>
        <a:xfrm>
          <a:off x="0" y="0"/>
          <a:ext cx="0" cy="0"/>
          <a:chOff x="0" y="0"/>
          <a:chExt cx="0" cy="0"/>
        </a:xfrm>
      </p:grpSpPr>
      <p:sp>
        <p:nvSpPr>
          <p:cNvPr id="6" name="Plassholder for innhold 2">
            <a:extLst>
              <a:ext uri="{FF2B5EF4-FFF2-40B4-BE49-F238E27FC236}">
                <a16:creationId xmlns:a16="http://schemas.microsoft.com/office/drawing/2014/main" id="{5E4177C6-2C2B-1742-9D4A-CB0C6F6854E5}"/>
              </a:ext>
            </a:extLst>
          </p:cNvPr>
          <p:cNvSpPr>
            <a:spLocks noGrp="1"/>
          </p:cNvSpPr>
          <p:nvPr>
            <p:ph idx="10"/>
          </p:nvPr>
        </p:nvSpPr>
        <p:spPr>
          <a:xfrm>
            <a:off x="1121663" y="2049289"/>
            <a:ext cx="7732059" cy="3507722"/>
          </a:xfrm>
        </p:spPr>
        <p:txBody>
          <a:bodyPr>
            <a:normAutofit/>
          </a:bodyPr>
          <a:lstStyle>
            <a:lvl1pPr marL="342900" indent="-342900">
              <a:lnSpc>
                <a:spcPct val="110000"/>
              </a:lnSpc>
              <a:spcAft>
                <a:spcPts val="600"/>
              </a:spcAft>
              <a:buClr>
                <a:schemeClr val="tx1"/>
              </a:buClr>
              <a:buSzPct val="100000"/>
              <a:buFont typeface="+mj-lt"/>
              <a:buAutoNum type="arabicPeriod"/>
              <a:defRPr sz="1800">
                <a:solidFill>
                  <a:schemeClr val="tx1"/>
                </a:solidFill>
              </a:defRPr>
            </a:lvl1pPr>
            <a:lvl2pPr marL="577800" indent="-228600">
              <a:lnSpc>
                <a:spcPct val="110000"/>
              </a:lnSpc>
              <a:spcAft>
                <a:spcPts val="600"/>
              </a:spcAft>
              <a:buClr>
                <a:schemeClr val="tx1"/>
              </a:buClr>
              <a:buSzPct val="100000"/>
              <a:buFont typeface="+mj-lt"/>
              <a:buAutoNum type="alphaLcParenR"/>
              <a:defRPr sz="1600">
                <a:solidFill>
                  <a:schemeClr val="tx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a:t>Rediger tekststiler i malen</a:t>
            </a:r>
          </a:p>
          <a:p>
            <a:pPr lvl="1"/>
            <a:r>
              <a:rPr lang="nb-NO"/>
              <a:t>Andre nivå</a:t>
            </a:r>
          </a:p>
        </p:txBody>
      </p:sp>
      <p:sp>
        <p:nvSpPr>
          <p:cNvPr id="8" name="TekstSylinder 7">
            <a:extLst>
              <a:ext uri="{FF2B5EF4-FFF2-40B4-BE49-F238E27FC236}">
                <a16:creationId xmlns:a16="http://schemas.microsoft.com/office/drawing/2014/main" id="{500769DF-98ED-7941-8498-4B583EFD378E}"/>
              </a:ext>
            </a:extLst>
          </p:cNvPr>
          <p:cNvSpPr txBox="1"/>
          <p:nvPr userDrawn="1"/>
        </p:nvSpPr>
        <p:spPr>
          <a:xfrm>
            <a:off x="377371" y="6027289"/>
            <a:ext cx="1754103" cy="477054"/>
          </a:xfrm>
          <a:prstGeom prst="rect">
            <a:avLst/>
          </a:prstGeom>
          <a:noFill/>
        </p:spPr>
        <p:txBody>
          <a:bodyPr wrap="square" rtlCol="0">
            <a:spAutoFit/>
          </a:bodyPr>
          <a:lstStyle/>
          <a:p>
            <a:pPr algn="l"/>
            <a:r>
              <a:rPr lang="nb-NO" sz="2500" b="0" i="0">
                <a:solidFill>
                  <a:schemeClr val="tx2"/>
                </a:solidFill>
                <a:latin typeface="Quire Sans" panose="020B0502040400020003" pitchFamily="34" charset="0"/>
                <a:cs typeface="Quire Sans" panose="020B0502040400020003" pitchFamily="34" charset="0"/>
              </a:rPr>
              <a:t>Agenda</a:t>
            </a:r>
          </a:p>
        </p:txBody>
      </p:sp>
      <p:pic>
        <p:nvPicPr>
          <p:cNvPr id="7" name="Bilde 6">
            <a:extLst>
              <a:ext uri="{FF2B5EF4-FFF2-40B4-BE49-F238E27FC236}">
                <a16:creationId xmlns:a16="http://schemas.microsoft.com/office/drawing/2014/main" id="{BF0642EA-744E-2545-9579-9C289E7FCB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9458031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Kapittel-1">
    <p:bg>
      <p:bgPr>
        <a:solidFill>
          <a:schemeClr val="accent2"/>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tx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tx1"/>
                </a:solidFill>
              </a:defRPr>
            </a:lvl1pPr>
          </a:lstStyle>
          <a:p>
            <a:pPr lvl="0"/>
            <a:r>
              <a:rPr lang="nb-NO"/>
              <a:t>Ingress</a:t>
            </a:r>
          </a:p>
        </p:txBody>
      </p:sp>
      <p:sp>
        <p:nvSpPr>
          <p:cNvPr id="17" name="Plassholder for bilde 16">
            <a:extLst>
              <a:ext uri="{FF2B5EF4-FFF2-40B4-BE49-F238E27FC236}">
                <a16:creationId xmlns:a16="http://schemas.microsoft.com/office/drawing/2014/main" id="{F548F6AF-1EE1-EB40-8E80-C0342096E44B}"/>
              </a:ext>
            </a:extLst>
          </p:cNvPr>
          <p:cNvSpPr>
            <a:spLocks noGrp="1"/>
          </p:cNvSpPr>
          <p:nvPr>
            <p:ph type="pic" sz="quarter" idx="15" hasCustomPrompt="1"/>
          </p:nvPr>
        </p:nvSpPr>
        <p:spPr>
          <a:xfrm>
            <a:off x="6994525" y="0"/>
            <a:ext cx="5197475" cy="6858000"/>
          </a:xfrm>
          <a:custGeom>
            <a:avLst/>
            <a:gdLst>
              <a:gd name="connsiteX0" fmla="*/ 5197475 w 5197475"/>
              <a:gd name="connsiteY0" fmla="*/ 5331973 h 6858000"/>
              <a:gd name="connsiteX1" fmla="*/ 5197475 w 5197475"/>
              <a:gd name="connsiteY1" fmla="*/ 6858000 h 6858000"/>
              <a:gd name="connsiteX2" fmla="*/ 1278585 w 5197475"/>
              <a:gd name="connsiteY2" fmla="*/ 6858000 h 6858000"/>
              <a:gd name="connsiteX3" fmla="*/ 1348854 w 5197475"/>
              <a:gd name="connsiteY3" fmla="*/ 6811922 h 6858000"/>
              <a:gd name="connsiteX4" fmla="*/ 1633509 w 5197475"/>
              <a:gd name="connsiteY4" fmla="*/ 6634523 h 6858000"/>
              <a:gd name="connsiteX5" fmla="*/ 2019775 w 5197475"/>
              <a:gd name="connsiteY5" fmla="*/ 6539754 h 6858000"/>
              <a:gd name="connsiteX6" fmla="*/ 2776736 w 5197475"/>
              <a:gd name="connsiteY6" fmla="*/ 6284051 h 6858000"/>
              <a:gd name="connsiteX7" fmla="*/ 3674780 w 5197475"/>
              <a:gd name="connsiteY7" fmla="*/ 5733232 h 6858000"/>
              <a:gd name="connsiteX8" fmla="*/ 4179823 w 5197475"/>
              <a:gd name="connsiteY8" fmla="*/ 5775792 h 6858000"/>
              <a:gd name="connsiteX9" fmla="*/ 4844012 w 5197475"/>
              <a:gd name="connsiteY9" fmla="*/ 5560824 h 6858000"/>
              <a:gd name="connsiteX10" fmla="*/ 5071566 w 5197475"/>
              <a:gd name="connsiteY10" fmla="*/ 5419270 h 6858000"/>
              <a:gd name="connsiteX11" fmla="*/ 5197475 w 5197475"/>
              <a:gd name="connsiteY11" fmla="*/ 4190840 h 6858000"/>
              <a:gd name="connsiteX12" fmla="*/ 5197475 w 5197475"/>
              <a:gd name="connsiteY12" fmla="*/ 5303925 h 6858000"/>
              <a:gd name="connsiteX13" fmla="*/ 5080759 w 5197475"/>
              <a:gd name="connsiteY13" fmla="*/ 5385253 h 6858000"/>
              <a:gd name="connsiteX14" fmla="*/ 4850517 w 5197475"/>
              <a:gd name="connsiteY14" fmla="*/ 5528685 h 6858000"/>
              <a:gd name="connsiteX15" fmla="*/ 4167854 w 5197475"/>
              <a:gd name="connsiteY15" fmla="*/ 5746922 h 6858000"/>
              <a:gd name="connsiteX16" fmla="*/ 3667456 w 5197475"/>
              <a:gd name="connsiteY16" fmla="*/ 5701000 h 6858000"/>
              <a:gd name="connsiteX17" fmla="*/ 2687261 w 5197475"/>
              <a:gd name="connsiteY17" fmla="*/ 6299540 h 6858000"/>
              <a:gd name="connsiteX18" fmla="*/ 1944511 w 5197475"/>
              <a:gd name="connsiteY18" fmla="*/ 6521914 h 6858000"/>
              <a:gd name="connsiteX19" fmla="*/ 1373713 w 5197475"/>
              <a:gd name="connsiteY19" fmla="*/ 6763501 h 6858000"/>
              <a:gd name="connsiteX20" fmla="*/ 1236786 w 5197475"/>
              <a:gd name="connsiteY20" fmla="*/ 6857992 h 6858000"/>
              <a:gd name="connsiteX21" fmla="*/ 1236773 w 5197475"/>
              <a:gd name="connsiteY21" fmla="*/ 6858000 h 6858000"/>
              <a:gd name="connsiteX22" fmla="*/ 0 w 5197475"/>
              <a:gd name="connsiteY22" fmla="*/ 6858000 h 6858000"/>
              <a:gd name="connsiteX23" fmla="*/ 0 w 5197475"/>
              <a:gd name="connsiteY23" fmla="*/ 6068904 h 6858000"/>
              <a:gd name="connsiteX24" fmla="*/ 6233 w 5197475"/>
              <a:gd name="connsiteY24" fmla="*/ 6065519 h 6858000"/>
              <a:gd name="connsiteX25" fmla="*/ 227911 w 5197475"/>
              <a:gd name="connsiteY25" fmla="*/ 5980438 h 6858000"/>
              <a:gd name="connsiteX26" fmla="*/ 786663 w 5197475"/>
              <a:gd name="connsiteY26" fmla="*/ 5871060 h 6858000"/>
              <a:gd name="connsiteX27" fmla="*/ 1384680 w 5197475"/>
              <a:gd name="connsiteY27" fmla="*/ 5369033 h 6858000"/>
              <a:gd name="connsiteX28" fmla="*/ 2168487 w 5197475"/>
              <a:gd name="connsiteY28" fmla="*/ 5198109 h 6858000"/>
              <a:gd name="connsiteX29" fmla="*/ 3446353 w 5197475"/>
              <a:gd name="connsiteY29" fmla="*/ 5077187 h 6858000"/>
              <a:gd name="connsiteX30" fmla="*/ 4113338 w 5197475"/>
              <a:gd name="connsiteY30" fmla="*/ 4770248 h 6858000"/>
              <a:gd name="connsiteX31" fmla="*/ 4750422 w 5197475"/>
              <a:gd name="connsiteY31" fmla="*/ 4290116 h 6858000"/>
              <a:gd name="connsiteX32" fmla="*/ 5089297 w 5197475"/>
              <a:gd name="connsiteY32" fmla="*/ 4203727 h 6858000"/>
              <a:gd name="connsiteX33" fmla="*/ 0 w 5197475"/>
              <a:gd name="connsiteY33" fmla="*/ 0 h 6858000"/>
              <a:gd name="connsiteX34" fmla="*/ 5197475 w 5197475"/>
              <a:gd name="connsiteY34" fmla="*/ 0 h 6858000"/>
              <a:gd name="connsiteX35" fmla="*/ 5197475 w 5197475"/>
              <a:gd name="connsiteY35" fmla="*/ 4157983 h 6858000"/>
              <a:gd name="connsiteX36" fmla="*/ 5107772 w 5197475"/>
              <a:gd name="connsiteY36" fmla="*/ 4167746 h 6858000"/>
              <a:gd name="connsiteX37" fmla="*/ 4718779 w 5197475"/>
              <a:gd name="connsiteY37" fmla="*/ 4276415 h 6858000"/>
              <a:gd name="connsiteX38" fmla="*/ 3793135 w 5197475"/>
              <a:gd name="connsiteY38" fmla="*/ 4939605 h 6858000"/>
              <a:gd name="connsiteX39" fmla="*/ 2810174 w 5197475"/>
              <a:gd name="connsiteY39" fmla="*/ 5129792 h 6858000"/>
              <a:gd name="connsiteX40" fmla="*/ 1488505 w 5197475"/>
              <a:gd name="connsiteY40" fmla="*/ 5289689 h 6858000"/>
              <a:gd name="connsiteX41" fmla="*/ 771994 w 5197475"/>
              <a:gd name="connsiteY41" fmla="*/ 5849338 h 6858000"/>
              <a:gd name="connsiteX42" fmla="*/ 164482 w 5197475"/>
              <a:gd name="connsiteY42" fmla="*/ 5968830 h 6858000"/>
              <a:gd name="connsiteX43" fmla="*/ 4593 w 5197475"/>
              <a:gd name="connsiteY43" fmla="*/ 6039947 h 6858000"/>
              <a:gd name="connsiteX44" fmla="*/ 0 w 5197475"/>
              <a:gd name="connsiteY44" fmla="*/ 60424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97475" h="6858000">
                <a:moveTo>
                  <a:pt x="5197475" y="5331973"/>
                </a:moveTo>
                <a:lnTo>
                  <a:pt x="5197475" y="6858000"/>
                </a:lnTo>
                <a:lnTo>
                  <a:pt x="1278585" y="6858000"/>
                </a:lnTo>
                <a:lnTo>
                  <a:pt x="1348854" y="6811922"/>
                </a:lnTo>
                <a:cubicBezTo>
                  <a:pt x="1452460" y="6741581"/>
                  <a:pt x="1551690" y="6672734"/>
                  <a:pt x="1633509" y="6634523"/>
                </a:cubicBezTo>
                <a:cubicBezTo>
                  <a:pt x="1797148" y="6558100"/>
                  <a:pt x="1821717" y="6570164"/>
                  <a:pt x="2019775" y="6539754"/>
                </a:cubicBezTo>
                <a:cubicBezTo>
                  <a:pt x="2217832" y="6509345"/>
                  <a:pt x="2500902" y="6418471"/>
                  <a:pt x="2776736" y="6284051"/>
                </a:cubicBezTo>
                <a:cubicBezTo>
                  <a:pt x="3052570" y="6149631"/>
                  <a:pt x="3440932" y="5817942"/>
                  <a:pt x="3674780" y="5733232"/>
                </a:cubicBezTo>
                <a:cubicBezTo>
                  <a:pt x="3908628" y="5648523"/>
                  <a:pt x="3984951" y="5804527"/>
                  <a:pt x="4179823" y="5775792"/>
                </a:cubicBezTo>
                <a:cubicBezTo>
                  <a:pt x="4374696" y="5747057"/>
                  <a:pt x="4578636" y="5704829"/>
                  <a:pt x="4844012" y="5560824"/>
                </a:cubicBezTo>
                <a:cubicBezTo>
                  <a:pt x="4910356" y="5524822"/>
                  <a:pt x="4988460" y="5475417"/>
                  <a:pt x="5071566" y="5419270"/>
                </a:cubicBezTo>
                <a:close/>
                <a:moveTo>
                  <a:pt x="5197475" y="4190840"/>
                </a:moveTo>
                <a:lnTo>
                  <a:pt x="5197475" y="5303925"/>
                </a:lnTo>
                <a:lnTo>
                  <a:pt x="5080759" y="5385253"/>
                </a:lnTo>
                <a:cubicBezTo>
                  <a:pt x="4996839" y="5442184"/>
                  <a:pt x="4917806" y="5492277"/>
                  <a:pt x="4850517" y="5528685"/>
                </a:cubicBezTo>
                <a:cubicBezTo>
                  <a:pt x="4581360" y="5674320"/>
                  <a:pt x="4365031" y="5718203"/>
                  <a:pt x="4167854" y="5746922"/>
                </a:cubicBezTo>
                <a:cubicBezTo>
                  <a:pt x="3970677" y="5775641"/>
                  <a:pt x="3914222" y="5608897"/>
                  <a:pt x="3667456" y="5701000"/>
                </a:cubicBezTo>
                <a:cubicBezTo>
                  <a:pt x="3420691" y="5793104"/>
                  <a:pt x="2974419" y="6162721"/>
                  <a:pt x="2687261" y="6299540"/>
                </a:cubicBezTo>
                <a:cubicBezTo>
                  <a:pt x="2400103" y="6436359"/>
                  <a:pt x="2181176" y="6486058"/>
                  <a:pt x="1944511" y="6521914"/>
                </a:cubicBezTo>
                <a:cubicBezTo>
                  <a:pt x="1707846" y="6557771"/>
                  <a:pt x="1602855" y="6602875"/>
                  <a:pt x="1373713" y="6763501"/>
                </a:cubicBezTo>
                <a:cubicBezTo>
                  <a:pt x="1316427" y="6803658"/>
                  <a:pt x="1272669" y="6834030"/>
                  <a:pt x="1236786" y="6857992"/>
                </a:cubicBezTo>
                <a:lnTo>
                  <a:pt x="1236773" y="6858000"/>
                </a:lnTo>
                <a:lnTo>
                  <a:pt x="0" y="6858000"/>
                </a:lnTo>
                <a:lnTo>
                  <a:pt x="0" y="6068904"/>
                </a:lnTo>
                <a:lnTo>
                  <a:pt x="6233" y="6065519"/>
                </a:lnTo>
                <a:cubicBezTo>
                  <a:pt x="83155" y="6025413"/>
                  <a:pt x="126322" y="6012275"/>
                  <a:pt x="227911" y="5980438"/>
                </a:cubicBezTo>
                <a:cubicBezTo>
                  <a:pt x="390454" y="5929499"/>
                  <a:pt x="593868" y="5972961"/>
                  <a:pt x="786663" y="5871060"/>
                </a:cubicBezTo>
                <a:cubicBezTo>
                  <a:pt x="979457" y="5769160"/>
                  <a:pt x="1154377" y="5481193"/>
                  <a:pt x="1384680" y="5369033"/>
                </a:cubicBezTo>
                <a:cubicBezTo>
                  <a:pt x="1614985" y="5256875"/>
                  <a:pt x="1826075" y="5224701"/>
                  <a:pt x="2168487" y="5198109"/>
                </a:cubicBezTo>
                <a:cubicBezTo>
                  <a:pt x="2510897" y="5171516"/>
                  <a:pt x="3122211" y="5148496"/>
                  <a:pt x="3446353" y="5077187"/>
                </a:cubicBezTo>
                <a:cubicBezTo>
                  <a:pt x="3770496" y="5005876"/>
                  <a:pt x="3902561" y="4920850"/>
                  <a:pt x="4113338" y="4770248"/>
                </a:cubicBezTo>
                <a:cubicBezTo>
                  <a:pt x="4324114" y="4619647"/>
                  <a:pt x="4530614" y="4393057"/>
                  <a:pt x="4750422" y="4290116"/>
                </a:cubicBezTo>
                <a:cubicBezTo>
                  <a:pt x="4860326" y="4238645"/>
                  <a:pt x="4974477" y="4218247"/>
                  <a:pt x="5089297" y="4203727"/>
                </a:cubicBezTo>
                <a:close/>
                <a:moveTo>
                  <a:pt x="0" y="0"/>
                </a:moveTo>
                <a:lnTo>
                  <a:pt x="5197475" y="0"/>
                </a:lnTo>
                <a:lnTo>
                  <a:pt x="5197475" y="4157983"/>
                </a:lnTo>
                <a:lnTo>
                  <a:pt x="5107772" y="4167746"/>
                </a:lnTo>
                <a:cubicBezTo>
                  <a:pt x="4985805" y="4182909"/>
                  <a:pt x="4857656" y="4208004"/>
                  <a:pt x="4718779" y="4276415"/>
                </a:cubicBezTo>
                <a:cubicBezTo>
                  <a:pt x="4441024" y="4413237"/>
                  <a:pt x="4111235" y="4797374"/>
                  <a:pt x="3793135" y="4939605"/>
                </a:cubicBezTo>
                <a:cubicBezTo>
                  <a:pt x="3475034" y="5081834"/>
                  <a:pt x="3191820" y="5102576"/>
                  <a:pt x="2810174" y="5129792"/>
                </a:cubicBezTo>
                <a:cubicBezTo>
                  <a:pt x="2428528" y="5157008"/>
                  <a:pt x="1828202" y="5169765"/>
                  <a:pt x="1488505" y="5289689"/>
                </a:cubicBezTo>
                <a:cubicBezTo>
                  <a:pt x="1148809" y="5409613"/>
                  <a:pt x="992664" y="5736149"/>
                  <a:pt x="771994" y="5849338"/>
                </a:cubicBezTo>
                <a:cubicBezTo>
                  <a:pt x="551324" y="5962528"/>
                  <a:pt x="369425" y="5896220"/>
                  <a:pt x="164482" y="5968830"/>
                </a:cubicBezTo>
                <a:cubicBezTo>
                  <a:pt x="113247" y="5986983"/>
                  <a:pt x="59314" y="6011857"/>
                  <a:pt x="4593" y="6039947"/>
                </a:cubicBezTo>
                <a:lnTo>
                  <a:pt x="0" y="6042469"/>
                </a:lnTo>
                <a:close/>
              </a:path>
            </a:pathLst>
          </a:custGeom>
          <a:solidFill>
            <a:schemeClr val="tx1"/>
          </a:solidFill>
        </p:spPr>
        <p:txBody>
          <a:bodyPr wrap="square" tIns="720000" bIns="46800" anchor="t" anchorCtr="1">
            <a:noAutofit/>
          </a:bodyPr>
          <a:lstStyle>
            <a:lvl1pPr marL="2160000" indent="0" algn="ctr">
              <a:buNone/>
              <a:defRPr>
                <a:solidFill>
                  <a:schemeClr val="bg1"/>
                </a:solidFill>
              </a:defRPr>
            </a:lvl1pPr>
            <a:lvl2pPr marL="457200" indent="0">
              <a:buNone/>
              <a:defRPr>
                <a:solidFill>
                  <a:schemeClr val="bg1"/>
                </a:solidFill>
              </a:defRPr>
            </a:lvl2pPr>
          </a:lstStyle>
          <a:p>
            <a:pPr lvl="0"/>
            <a:r>
              <a:rPr lang="nb-NO"/>
              <a:t>Klikk på ikonet for å legge til bilde</a:t>
            </a:r>
          </a:p>
        </p:txBody>
      </p:sp>
      <p:sp>
        <p:nvSpPr>
          <p:cNvPr id="20" name="Friform 19">
            <a:extLst>
              <a:ext uri="{FF2B5EF4-FFF2-40B4-BE49-F238E27FC236}">
                <a16:creationId xmlns:a16="http://schemas.microsoft.com/office/drawing/2014/main" id="{23507D3E-6291-B84E-A835-943E7B6768D1}"/>
              </a:ext>
            </a:extLst>
          </p:cNvPr>
          <p:cNvSpPr/>
          <p:nvPr userDrawn="1"/>
        </p:nvSpPr>
        <p:spPr>
          <a:xfrm>
            <a:off x="4781317" y="6040294"/>
            <a:ext cx="2213208" cy="817706"/>
          </a:xfrm>
          <a:custGeom>
            <a:avLst/>
            <a:gdLst>
              <a:gd name="connsiteX0" fmla="*/ 2213208 w 2213208"/>
              <a:gd name="connsiteY0" fmla="*/ 0 h 817706"/>
              <a:gd name="connsiteX1" fmla="*/ 2213208 w 2213208"/>
              <a:gd name="connsiteY1" fmla="*/ 26435 h 817706"/>
              <a:gd name="connsiteX2" fmla="*/ 2168501 w 2213208"/>
              <a:gd name="connsiteY2" fmla="*/ 50714 h 817706"/>
              <a:gd name="connsiteX3" fmla="*/ 2024616 w 2213208"/>
              <a:gd name="connsiteY3" fmla="*/ 134228 h 817706"/>
              <a:gd name="connsiteX4" fmla="*/ 1436701 w 2213208"/>
              <a:gd name="connsiteY4" fmla="*/ 330521 h 817706"/>
              <a:gd name="connsiteX5" fmla="*/ 678860 w 2213208"/>
              <a:gd name="connsiteY5" fmla="*/ 494238 h 817706"/>
              <a:gd name="connsiteX6" fmla="*/ 150487 w 2213208"/>
              <a:gd name="connsiteY6" fmla="*/ 769874 h 817706"/>
              <a:gd name="connsiteX7" fmla="*/ 65640 w 2213208"/>
              <a:gd name="connsiteY7" fmla="*/ 817706 h 817706"/>
              <a:gd name="connsiteX8" fmla="*/ 0 w 2213208"/>
              <a:gd name="connsiteY8" fmla="*/ 817706 h 817706"/>
              <a:gd name="connsiteX9" fmla="*/ 102146 w 2213208"/>
              <a:gd name="connsiteY9" fmla="*/ 759571 h 817706"/>
              <a:gd name="connsiteX10" fmla="*/ 588448 w 2213208"/>
              <a:gd name="connsiteY10" fmla="*/ 502697 h 817706"/>
              <a:gd name="connsiteX11" fmla="*/ 1363060 w 2213208"/>
              <a:gd name="connsiteY11" fmla="*/ 306862 h 817706"/>
              <a:gd name="connsiteX12" fmla="*/ 1755544 w 2213208"/>
              <a:gd name="connsiteY12" fmla="*/ 242533 h 817706"/>
              <a:gd name="connsiteX13" fmla="*/ 2053179 w 2213208"/>
              <a:gd name="connsiteY13" fmla="*/ 87895 h 8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13208" h="817706">
                <a:moveTo>
                  <a:pt x="2213208" y="0"/>
                </a:moveTo>
                <a:lnTo>
                  <a:pt x="2213208" y="26435"/>
                </a:lnTo>
                <a:lnTo>
                  <a:pt x="2168501" y="50714"/>
                </a:lnTo>
                <a:cubicBezTo>
                  <a:pt x="2130857" y="71802"/>
                  <a:pt x="2084861" y="98665"/>
                  <a:pt x="2024616" y="134228"/>
                </a:cubicBezTo>
                <a:cubicBezTo>
                  <a:pt x="1783634" y="276477"/>
                  <a:pt x="1675443" y="313248"/>
                  <a:pt x="1436701" y="330521"/>
                </a:cubicBezTo>
                <a:cubicBezTo>
                  <a:pt x="1197960" y="347795"/>
                  <a:pt x="975821" y="380252"/>
                  <a:pt x="678860" y="494238"/>
                </a:cubicBezTo>
                <a:cubicBezTo>
                  <a:pt x="530379" y="551232"/>
                  <a:pt x="337698" y="663142"/>
                  <a:pt x="150487" y="769874"/>
                </a:cubicBezTo>
                <a:lnTo>
                  <a:pt x="65640" y="817706"/>
                </a:lnTo>
                <a:lnTo>
                  <a:pt x="0" y="817706"/>
                </a:lnTo>
                <a:lnTo>
                  <a:pt x="102146" y="759571"/>
                </a:lnTo>
                <a:cubicBezTo>
                  <a:pt x="271068" y="662146"/>
                  <a:pt x="445706" y="558936"/>
                  <a:pt x="588448" y="502697"/>
                </a:cubicBezTo>
                <a:cubicBezTo>
                  <a:pt x="873933" y="390218"/>
                  <a:pt x="1163233" y="321717"/>
                  <a:pt x="1363060" y="306862"/>
                </a:cubicBezTo>
                <a:cubicBezTo>
                  <a:pt x="1562886" y="292005"/>
                  <a:pt x="1586439" y="305950"/>
                  <a:pt x="1755544" y="242533"/>
                </a:cubicBezTo>
                <a:cubicBezTo>
                  <a:pt x="1840097" y="210825"/>
                  <a:pt x="1944398" y="149934"/>
                  <a:pt x="2053179" y="878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0" name="Plassholder for tekst 2">
            <a:extLst>
              <a:ext uri="{FF2B5EF4-FFF2-40B4-BE49-F238E27FC236}">
                <a16:creationId xmlns:a16="http://schemas.microsoft.com/office/drawing/2014/main" id="{0FB4DC39-7DAB-6340-AF07-49B2E4C8A381}"/>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
        <p:nvSpPr>
          <p:cNvPr id="13" name="Plassholder for tekst 2">
            <a:extLst>
              <a:ext uri="{FF2B5EF4-FFF2-40B4-BE49-F238E27FC236}">
                <a16:creationId xmlns:a16="http://schemas.microsoft.com/office/drawing/2014/main" id="{58C675B7-4DAD-BF43-BB94-B009A4283466}"/>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4" name="Plassholder for tekst 2">
            <a:extLst>
              <a:ext uri="{FF2B5EF4-FFF2-40B4-BE49-F238E27FC236}">
                <a16:creationId xmlns:a16="http://schemas.microsoft.com/office/drawing/2014/main" id="{B27CAED1-4FC1-B44C-AEDC-D9CCD7EC6D66}"/>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pic>
        <p:nvPicPr>
          <p:cNvPr id="11" name="Bilde 10">
            <a:extLst>
              <a:ext uri="{FF2B5EF4-FFF2-40B4-BE49-F238E27FC236}">
                <a16:creationId xmlns:a16="http://schemas.microsoft.com/office/drawing/2014/main" id="{753FE7B2-2983-B24A-B7D5-B1D4D1869A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475271371"/>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Kapittel-2">
    <p:bg>
      <p:bgPr>
        <a:solidFill>
          <a:schemeClr val="bg2"/>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tx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tx1"/>
                </a:solidFill>
              </a:defRPr>
            </a:lvl1pPr>
          </a:lstStyle>
          <a:p>
            <a:pPr lvl="0"/>
            <a:r>
              <a:rPr lang="nb-NO"/>
              <a:t>Ingress</a:t>
            </a:r>
          </a:p>
        </p:txBody>
      </p:sp>
      <p:sp>
        <p:nvSpPr>
          <p:cNvPr id="17" name="Plassholder for bilde 16">
            <a:extLst>
              <a:ext uri="{FF2B5EF4-FFF2-40B4-BE49-F238E27FC236}">
                <a16:creationId xmlns:a16="http://schemas.microsoft.com/office/drawing/2014/main" id="{F548F6AF-1EE1-EB40-8E80-C0342096E44B}"/>
              </a:ext>
            </a:extLst>
          </p:cNvPr>
          <p:cNvSpPr>
            <a:spLocks noGrp="1"/>
          </p:cNvSpPr>
          <p:nvPr>
            <p:ph type="pic" sz="quarter" idx="15" hasCustomPrompt="1"/>
          </p:nvPr>
        </p:nvSpPr>
        <p:spPr>
          <a:xfrm>
            <a:off x="6994525" y="0"/>
            <a:ext cx="5197475" cy="6858000"/>
          </a:xfrm>
          <a:custGeom>
            <a:avLst/>
            <a:gdLst>
              <a:gd name="connsiteX0" fmla="*/ 5197475 w 5197475"/>
              <a:gd name="connsiteY0" fmla="*/ 5331973 h 6858000"/>
              <a:gd name="connsiteX1" fmla="*/ 5197475 w 5197475"/>
              <a:gd name="connsiteY1" fmla="*/ 6858000 h 6858000"/>
              <a:gd name="connsiteX2" fmla="*/ 1278585 w 5197475"/>
              <a:gd name="connsiteY2" fmla="*/ 6858000 h 6858000"/>
              <a:gd name="connsiteX3" fmla="*/ 1348854 w 5197475"/>
              <a:gd name="connsiteY3" fmla="*/ 6811922 h 6858000"/>
              <a:gd name="connsiteX4" fmla="*/ 1633509 w 5197475"/>
              <a:gd name="connsiteY4" fmla="*/ 6634523 h 6858000"/>
              <a:gd name="connsiteX5" fmla="*/ 2019775 w 5197475"/>
              <a:gd name="connsiteY5" fmla="*/ 6539754 h 6858000"/>
              <a:gd name="connsiteX6" fmla="*/ 2776736 w 5197475"/>
              <a:gd name="connsiteY6" fmla="*/ 6284051 h 6858000"/>
              <a:gd name="connsiteX7" fmla="*/ 3674780 w 5197475"/>
              <a:gd name="connsiteY7" fmla="*/ 5733232 h 6858000"/>
              <a:gd name="connsiteX8" fmla="*/ 4179823 w 5197475"/>
              <a:gd name="connsiteY8" fmla="*/ 5775792 h 6858000"/>
              <a:gd name="connsiteX9" fmla="*/ 4844012 w 5197475"/>
              <a:gd name="connsiteY9" fmla="*/ 5560824 h 6858000"/>
              <a:gd name="connsiteX10" fmla="*/ 5071566 w 5197475"/>
              <a:gd name="connsiteY10" fmla="*/ 5419270 h 6858000"/>
              <a:gd name="connsiteX11" fmla="*/ 5197475 w 5197475"/>
              <a:gd name="connsiteY11" fmla="*/ 4190840 h 6858000"/>
              <a:gd name="connsiteX12" fmla="*/ 5197475 w 5197475"/>
              <a:gd name="connsiteY12" fmla="*/ 5303925 h 6858000"/>
              <a:gd name="connsiteX13" fmla="*/ 5080759 w 5197475"/>
              <a:gd name="connsiteY13" fmla="*/ 5385253 h 6858000"/>
              <a:gd name="connsiteX14" fmla="*/ 4850517 w 5197475"/>
              <a:gd name="connsiteY14" fmla="*/ 5528685 h 6858000"/>
              <a:gd name="connsiteX15" fmla="*/ 4167854 w 5197475"/>
              <a:gd name="connsiteY15" fmla="*/ 5746922 h 6858000"/>
              <a:gd name="connsiteX16" fmla="*/ 3667456 w 5197475"/>
              <a:gd name="connsiteY16" fmla="*/ 5701000 h 6858000"/>
              <a:gd name="connsiteX17" fmla="*/ 2687261 w 5197475"/>
              <a:gd name="connsiteY17" fmla="*/ 6299540 h 6858000"/>
              <a:gd name="connsiteX18" fmla="*/ 1944511 w 5197475"/>
              <a:gd name="connsiteY18" fmla="*/ 6521914 h 6858000"/>
              <a:gd name="connsiteX19" fmla="*/ 1373713 w 5197475"/>
              <a:gd name="connsiteY19" fmla="*/ 6763501 h 6858000"/>
              <a:gd name="connsiteX20" fmla="*/ 1236786 w 5197475"/>
              <a:gd name="connsiteY20" fmla="*/ 6857992 h 6858000"/>
              <a:gd name="connsiteX21" fmla="*/ 1236773 w 5197475"/>
              <a:gd name="connsiteY21" fmla="*/ 6858000 h 6858000"/>
              <a:gd name="connsiteX22" fmla="*/ 0 w 5197475"/>
              <a:gd name="connsiteY22" fmla="*/ 6858000 h 6858000"/>
              <a:gd name="connsiteX23" fmla="*/ 0 w 5197475"/>
              <a:gd name="connsiteY23" fmla="*/ 6068904 h 6858000"/>
              <a:gd name="connsiteX24" fmla="*/ 6233 w 5197475"/>
              <a:gd name="connsiteY24" fmla="*/ 6065519 h 6858000"/>
              <a:gd name="connsiteX25" fmla="*/ 227911 w 5197475"/>
              <a:gd name="connsiteY25" fmla="*/ 5980438 h 6858000"/>
              <a:gd name="connsiteX26" fmla="*/ 786663 w 5197475"/>
              <a:gd name="connsiteY26" fmla="*/ 5871060 h 6858000"/>
              <a:gd name="connsiteX27" fmla="*/ 1384680 w 5197475"/>
              <a:gd name="connsiteY27" fmla="*/ 5369033 h 6858000"/>
              <a:gd name="connsiteX28" fmla="*/ 2168487 w 5197475"/>
              <a:gd name="connsiteY28" fmla="*/ 5198109 h 6858000"/>
              <a:gd name="connsiteX29" fmla="*/ 3446353 w 5197475"/>
              <a:gd name="connsiteY29" fmla="*/ 5077187 h 6858000"/>
              <a:gd name="connsiteX30" fmla="*/ 4113338 w 5197475"/>
              <a:gd name="connsiteY30" fmla="*/ 4770248 h 6858000"/>
              <a:gd name="connsiteX31" fmla="*/ 4750422 w 5197475"/>
              <a:gd name="connsiteY31" fmla="*/ 4290116 h 6858000"/>
              <a:gd name="connsiteX32" fmla="*/ 5089297 w 5197475"/>
              <a:gd name="connsiteY32" fmla="*/ 4203727 h 6858000"/>
              <a:gd name="connsiteX33" fmla="*/ 0 w 5197475"/>
              <a:gd name="connsiteY33" fmla="*/ 0 h 6858000"/>
              <a:gd name="connsiteX34" fmla="*/ 5197475 w 5197475"/>
              <a:gd name="connsiteY34" fmla="*/ 0 h 6858000"/>
              <a:gd name="connsiteX35" fmla="*/ 5197475 w 5197475"/>
              <a:gd name="connsiteY35" fmla="*/ 4157983 h 6858000"/>
              <a:gd name="connsiteX36" fmla="*/ 5107772 w 5197475"/>
              <a:gd name="connsiteY36" fmla="*/ 4167746 h 6858000"/>
              <a:gd name="connsiteX37" fmla="*/ 4718779 w 5197475"/>
              <a:gd name="connsiteY37" fmla="*/ 4276415 h 6858000"/>
              <a:gd name="connsiteX38" fmla="*/ 3793135 w 5197475"/>
              <a:gd name="connsiteY38" fmla="*/ 4939605 h 6858000"/>
              <a:gd name="connsiteX39" fmla="*/ 2810174 w 5197475"/>
              <a:gd name="connsiteY39" fmla="*/ 5129792 h 6858000"/>
              <a:gd name="connsiteX40" fmla="*/ 1488505 w 5197475"/>
              <a:gd name="connsiteY40" fmla="*/ 5289689 h 6858000"/>
              <a:gd name="connsiteX41" fmla="*/ 771994 w 5197475"/>
              <a:gd name="connsiteY41" fmla="*/ 5849338 h 6858000"/>
              <a:gd name="connsiteX42" fmla="*/ 164482 w 5197475"/>
              <a:gd name="connsiteY42" fmla="*/ 5968830 h 6858000"/>
              <a:gd name="connsiteX43" fmla="*/ 4593 w 5197475"/>
              <a:gd name="connsiteY43" fmla="*/ 6039947 h 6858000"/>
              <a:gd name="connsiteX44" fmla="*/ 0 w 5197475"/>
              <a:gd name="connsiteY44" fmla="*/ 60424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97475" h="6858000">
                <a:moveTo>
                  <a:pt x="5197475" y="5331973"/>
                </a:moveTo>
                <a:lnTo>
                  <a:pt x="5197475" y="6858000"/>
                </a:lnTo>
                <a:lnTo>
                  <a:pt x="1278585" y="6858000"/>
                </a:lnTo>
                <a:lnTo>
                  <a:pt x="1348854" y="6811922"/>
                </a:lnTo>
                <a:cubicBezTo>
                  <a:pt x="1452460" y="6741581"/>
                  <a:pt x="1551690" y="6672734"/>
                  <a:pt x="1633509" y="6634523"/>
                </a:cubicBezTo>
                <a:cubicBezTo>
                  <a:pt x="1797148" y="6558100"/>
                  <a:pt x="1821717" y="6570164"/>
                  <a:pt x="2019775" y="6539754"/>
                </a:cubicBezTo>
                <a:cubicBezTo>
                  <a:pt x="2217832" y="6509345"/>
                  <a:pt x="2500902" y="6418471"/>
                  <a:pt x="2776736" y="6284051"/>
                </a:cubicBezTo>
                <a:cubicBezTo>
                  <a:pt x="3052570" y="6149631"/>
                  <a:pt x="3440932" y="5817942"/>
                  <a:pt x="3674780" y="5733232"/>
                </a:cubicBezTo>
                <a:cubicBezTo>
                  <a:pt x="3908628" y="5648523"/>
                  <a:pt x="3984951" y="5804527"/>
                  <a:pt x="4179823" y="5775792"/>
                </a:cubicBezTo>
                <a:cubicBezTo>
                  <a:pt x="4374696" y="5747057"/>
                  <a:pt x="4578636" y="5704829"/>
                  <a:pt x="4844012" y="5560824"/>
                </a:cubicBezTo>
                <a:cubicBezTo>
                  <a:pt x="4910356" y="5524822"/>
                  <a:pt x="4988460" y="5475417"/>
                  <a:pt x="5071566" y="5419270"/>
                </a:cubicBezTo>
                <a:close/>
                <a:moveTo>
                  <a:pt x="5197475" y="4190840"/>
                </a:moveTo>
                <a:lnTo>
                  <a:pt x="5197475" y="5303925"/>
                </a:lnTo>
                <a:lnTo>
                  <a:pt x="5080759" y="5385253"/>
                </a:lnTo>
                <a:cubicBezTo>
                  <a:pt x="4996839" y="5442184"/>
                  <a:pt x="4917806" y="5492277"/>
                  <a:pt x="4850517" y="5528685"/>
                </a:cubicBezTo>
                <a:cubicBezTo>
                  <a:pt x="4581360" y="5674320"/>
                  <a:pt x="4365031" y="5718203"/>
                  <a:pt x="4167854" y="5746922"/>
                </a:cubicBezTo>
                <a:cubicBezTo>
                  <a:pt x="3970677" y="5775641"/>
                  <a:pt x="3914222" y="5608897"/>
                  <a:pt x="3667456" y="5701000"/>
                </a:cubicBezTo>
                <a:cubicBezTo>
                  <a:pt x="3420691" y="5793104"/>
                  <a:pt x="2974419" y="6162721"/>
                  <a:pt x="2687261" y="6299540"/>
                </a:cubicBezTo>
                <a:cubicBezTo>
                  <a:pt x="2400103" y="6436359"/>
                  <a:pt x="2181176" y="6486058"/>
                  <a:pt x="1944511" y="6521914"/>
                </a:cubicBezTo>
                <a:cubicBezTo>
                  <a:pt x="1707846" y="6557771"/>
                  <a:pt x="1602855" y="6602875"/>
                  <a:pt x="1373713" y="6763501"/>
                </a:cubicBezTo>
                <a:cubicBezTo>
                  <a:pt x="1316427" y="6803658"/>
                  <a:pt x="1272669" y="6834030"/>
                  <a:pt x="1236786" y="6857992"/>
                </a:cubicBezTo>
                <a:lnTo>
                  <a:pt x="1236773" y="6858000"/>
                </a:lnTo>
                <a:lnTo>
                  <a:pt x="0" y="6858000"/>
                </a:lnTo>
                <a:lnTo>
                  <a:pt x="0" y="6068904"/>
                </a:lnTo>
                <a:lnTo>
                  <a:pt x="6233" y="6065519"/>
                </a:lnTo>
                <a:cubicBezTo>
                  <a:pt x="83155" y="6025413"/>
                  <a:pt x="126322" y="6012275"/>
                  <a:pt x="227911" y="5980438"/>
                </a:cubicBezTo>
                <a:cubicBezTo>
                  <a:pt x="390454" y="5929499"/>
                  <a:pt x="593868" y="5972961"/>
                  <a:pt x="786663" y="5871060"/>
                </a:cubicBezTo>
                <a:cubicBezTo>
                  <a:pt x="979457" y="5769160"/>
                  <a:pt x="1154377" y="5481193"/>
                  <a:pt x="1384680" y="5369033"/>
                </a:cubicBezTo>
                <a:cubicBezTo>
                  <a:pt x="1614985" y="5256875"/>
                  <a:pt x="1826075" y="5224701"/>
                  <a:pt x="2168487" y="5198109"/>
                </a:cubicBezTo>
                <a:cubicBezTo>
                  <a:pt x="2510897" y="5171516"/>
                  <a:pt x="3122211" y="5148496"/>
                  <a:pt x="3446353" y="5077187"/>
                </a:cubicBezTo>
                <a:cubicBezTo>
                  <a:pt x="3770496" y="5005876"/>
                  <a:pt x="3902561" y="4920850"/>
                  <a:pt x="4113338" y="4770248"/>
                </a:cubicBezTo>
                <a:cubicBezTo>
                  <a:pt x="4324114" y="4619647"/>
                  <a:pt x="4530614" y="4393057"/>
                  <a:pt x="4750422" y="4290116"/>
                </a:cubicBezTo>
                <a:cubicBezTo>
                  <a:pt x="4860326" y="4238645"/>
                  <a:pt x="4974477" y="4218247"/>
                  <a:pt x="5089297" y="4203727"/>
                </a:cubicBezTo>
                <a:close/>
                <a:moveTo>
                  <a:pt x="0" y="0"/>
                </a:moveTo>
                <a:lnTo>
                  <a:pt x="5197475" y="0"/>
                </a:lnTo>
                <a:lnTo>
                  <a:pt x="5197475" y="4157983"/>
                </a:lnTo>
                <a:lnTo>
                  <a:pt x="5107772" y="4167746"/>
                </a:lnTo>
                <a:cubicBezTo>
                  <a:pt x="4985805" y="4182909"/>
                  <a:pt x="4857656" y="4208004"/>
                  <a:pt x="4718779" y="4276415"/>
                </a:cubicBezTo>
                <a:cubicBezTo>
                  <a:pt x="4441024" y="4413237"/>
                  <a:pt x="4111235" y="4797374"/>
                  <a:pt x="3793135" y="4939605"/>
                </a:cubicBezTo>
                <a:cubicBezTo>
                  <a:pt x="3475034" y="5081834"/>
                  <a:pt x="3191820" y="5102576"/>
                  <a:pt x="2810174" y="5129792"/>
                </a:cubicBezTo>
                <a:cubicBezTo>
                  <a:pt x="2428528" y="5157008"/>
                  <a:pt x="1828202" y="5169765"/>
                  <a:pt x="1488505" y="5289689"/>
                </a:cubicBezTo>
                <a:cubicBezTo>
                  <a:pt x="1148809" y="5409613"/>
                  <a:pt x="992664" y="5736149"/>
                  <a:pt x="771994" y="5849338"/>
                </a:cubicBezTo>
                <a:cubicBezTo>
                  <a:pt x="551324" y="5962528"/>
                  <a:pt x="369425" y="5896220"/>
                  <a:pt x="164482" y="5968830"/>
                </a:cubicBezTo>
                <a:cubicBezTo>
                  <a:pt x="113247" y="5986983"/>
                  <a:pt x="59314" y="6011857"/>
                  <a:pt x="4593" y="6039947"/>
                </a:cubicBezTo>
                <a:lnTo>
                  <a:pt x="0" y="6042469"/>
                </a:lnTo>
                <a:close/>
              </a:path>
            </a:pathLst>
          </a:custGeom>
          <a:solidFill>
            <a:schemeClr val="tx1"/>
          </a:solidFill>
        </p:spPr>
        <p:txBody>
          <a:bodyPr wrap="square" tIns="720000" bIns="46800" anchor="t" anchorCtr="1">
            <a:noAutofit/>
          </a:bodyPr>
          <a:lstStyle>
            <a:lvl1pPr marL="2160000" indent="0" algn="l">
              <a:buNone/>
              <a:defRPr>
                <a:solidFill>
                  <a:schemeClr val="bg1"/>
                </a:solidFill>
              </a:defRPr>
            </a:lvl1pPr>
            <a:lvl2pPr marL="457200" indent="0" algn="ctr">
              <a:buNone/>
              <a:defRPr>
                <a:solidFill>
                  <a:schemeClr val="bg1"/>
                </a:solidFill>
              </a:defRPr>
            </a:lvl2pPr>
          </a:lstStyle>
          <a:p>
            <a:pPr lvl="0"/>
            <a:r>
              <a:rPr lang="nb-NO"/>
              <a:t>Klikk på ikonet for å legge til bilde</a:t>
            </a:r>
          </a:p>
        </p:txBody>
      </p:sp>
      <p:sp>
        <p:nvSpPr>
          <p:cNvPr id="20" name="Friform 19">
            <a:extLst>
              <a:ext uri="{FF2B5EF4-FFF2-40B4-BE49-F238E27FC236}">
                <a16:creationId xmlns:a16="http://schemas.microsoft.com/office/drawing/2014/main" id="{23507D3E-6291-B84E-A835-943E7B6768D1}"/>
              </a:ext>
            </a:extLst>
          </p:cNvPr>
          <p:cNvSpPr/>
          <p:nvPr userDrawn="1"/>
        </p:nvSpPr>
        <p:spPr>
          <a:xfrm>
            <a:off x="4781317" y="6040294"/>
            <a:ext cx="2213208" cy="817706"/>
          </a:xfrm>
          <a:custGeom>
            <a:avLst/>
            <a:gdLst>
              <a:gd name="connsiteX0" fmla="*/ 2213208 w 2213208"/>
              <a:gd name="connsiteY0" fmla="*/ 0 h 817706"/>
              <a:gd name="connsiteX1" fmla="*/ 2213208 w 2213208"/>
              <a:gd name="connsiteY1" fmla="*/ 26435 h 817706"/>
              <a:gd name="connsiteX2" fmla="*/ 2168501 w 2213208"/>
              <a:gd name="connsiteY2" fmla="*/ 50714 h 817706"/>
              <a:gd name="connsiteX3" fmla="*/ 2024616 w 2213208"/>
              <a:gd name="connsiteY3" fmla="*/ 134228 h 817706"/>
              <a:gd name="connsiteX4" fmla="*/ 1436701 w 2213208"/>
              <a:gd name="connsiteY4" fmla="*/ 330521 h 817706"/>
              <a:gd name="connsiteX5" fmla="*/ 678860 w 2213208"/>
              <a:gd name="connsiteY5" fmla="*/ 494238 h 817706"/>
              <a:gd name="connsiteX6" fmla="*/ 150487 w 2213208"/>
              <a:gd name="connsiteY6" fmla="*/ 769874 h 817706"/>
              <a:gd name="connsiteX7" fmla="*/ 65640 w 2213208"/>
              <a:gd name="connsiteY7" fmla="*/ 817706 h 817706"/>
              <a:gd name="connsiteX8" fmla="*/ 0 w 2213208"/>
              <a:gd name="connsiteY8" fmla="*/ 817706 h 817706"/>
              <a:gd name="connsiteX9" fmla="*/ 102146 w 2213208"/>
              <a:gd name="connsiteY9" fmla="*/ 759571 h 817706"/>
              <a:gd name="connsiteX10" fmla="*/ 588448 w 2213208"/>
              <a:gd name="connsiteY10" fmla="*/ 502697 h 817706"/>
              <a:gd name="connsiteX11" fmla="*/ 1363060 w 2213208"/>
              <a:gd name="connsiteY11" fmla="*/ 306862 h 817706"/>
              <a:gd name="connsiteX12" fmla="*/ 1755544 w 2213208"/>
              <a:gd name="connsiteY12" fmla="*/ 242533 h 817706"/>
              <a:gd name="connsiteX13" fmla="*/ 2053179 w 2213208"/>
              <a:gd name="connsiteY13" fmla="*/ 87895 h 8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13208" h="817706">
                <a:moveTo>
                  <a:pt x="2213208" y="0"/>
                </a:moveTo>
                <a:lnTo>
                  <a:pt x="2213208" y="26435"/>
                </a:lnTo>
                <a:lnTo>
                  <a:pt x="2168501" y="50714"/>
                </a:lnTo>
                <a:cubicBezTo>
                  <a:pt x="2130857" y="71802"/>
                  <a:pt x="2084861" y="98665"/>
                  <a:pt x="2024616" y="134228"/>
                </a:cubicBezTo>
                <a:cubicBezTo>
                  <a:pt x="1783634" y="276477"/>
                  <a:pt x="1675443" y="313248"/>
                  <a:pt x="1436701" y="330521"/>
                </a:cubicBezTo>
                <a:cubicBezTo>
                  <a:pt x="1197960" y="347795"/>
                  <a:pt x="975821" y="380252"/>
                  <a:pt x="678860" y="494238"/>
                </a:cubicBezTo>
                <a:cubicBezTo>
                  <a:pt x="530379" y="551232"/>
                  <a:pt x="337698" y="663142"/>
                  <a:pt x="150487" y="769874"/>
                </a:cubicBezTo>
                <a:lnTo>
                  <a:pt x="65640" y="817706"/>
                </a:lnTo>
                <a:lnTo>
                  <a:pt x="0" y="817706"/>
                </a:lnTo>
                <a:lnTo>
                  <a:pt x="102146" y="759571"/>
                </a:lnTo>
                <a:cubicBezTo>
                  <a:pt x="271068" y="662146"/>
                  <a:pt x="445706" y="558936"/>
                  <a:pt x="588448" y="502697"/>
                </a:cubicBezTo>
                <a:cubicBezTo>
                  <a:pt x="873933" y="390218"/>
                  <a:pt x="1163233" y="321717"/>
                  <a:pt x="1363060" y="306862"/>
                </a:cubicBezTo>
                <a:cubicBezTo>
                  <a:pt x="1562886" y="292005"/>
                  <a:pt x="1586439" y="305950"/>
                  <a:pt x="1755544" y="242533"/>
                </a:cubicBezTo>
                <a:cubicBezTo>
                  <a:pt x="1840097" y="210825"/>
                  <a:pt x="1944398" y="149934"/>
                  <a:pt x="2053179" y="878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9" name="Plassholder for tekst 2">
            <a:extLst>
              <a:ext uri="{FF2B5EF4-FFF2-40B4-BE49-F238E27FC236}">
                <a16:creationId xmlns:a16="http://schemas.microsoft.com/office/drawing/2014/main" id="{BCA582D7-24B2-0844-A9F7-9150CAA2EF97}"/>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0" name="Plassholder for tekst 2">
            <a:extLst>
              <a:ext uri="{FF2B5EF4-FFF2-40B4-BE49-F238E27FC236}">
                <a16:creationId xmlns:a16="http://schemas.microsoft.com/office/drawing/2014/main" id="{9A755635-112B-FD4F-A178-F761B1AC443E}"/>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
        <p:nvSpPr>
          <p:cNvPr id="13" name="Plassholder for tekst 2">
            <a:extLst>
              <a:ext uri="{FF2B5EF4-FFF2-40B4-BE49-F238E27FC236}">
                <a16:creationId xmlns:a16="http://schemas.microsoft.com/office/drawing/2014/main" id="{B8DFE9F1-FC9C-1B41-9D7E-5DA564AB575C}"/>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11" name="Bilde 10">
            <a:extLst>
              <a:ext uri="{FF2B5EF4-FFF2-40B4-BE49-F238E27FC236}">
                <a16:creationId xmlns:a16="http://schemas.microsoft.com/office/drawing/2014/main" id="{B2968944-742D-2F46-B0FB-4473D1684F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394890843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1"/>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25C213F0-B608-054F-8556-F58641C252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
        <p:nvSpPr>
          <p:cNvPr id="5" name="Plassholder for innhold 2">
            <a:extLst>
              <a:ext uri="{FF2B5EF4-FFF2-40B4-BE49-F238E27FC236}">
                <a16:creationId xmlns:a16="http://schemas.microsoft.com/office/drawing/2014/main" id="{F692C0B6-9C42-D345-8629-9E0FF19F905B}"/>
              </a:ext>
            </a:extLst>
          </p:cNvPr>
          <p:cNvSpPr>
            <a:spLocks noGrp="1"/>
          </p:cNvSpPr>
          <p:nvPr>
            <p:ph idx="10"/>
          </p:nvPr>
        </p:nvSpPr>
        <p:spPr>
          <a:xfrm>
            <a:off x="1121663" y="2049289"/>
            <a:ext cx="7732059" cy="3507722"/>
          </a:xfrm>
        </p:spPr>
        <p:txBody>
          <a:bodyPr>
            <a:normAutofit/>
          </a:bodyPr>
          <a:lstStyle>
            <a:lvl1pPr marL="342900" indent="-342900">
              <a:spcAft>
                <a:spcPts val="600"/>
              </a:spcAft>
              <a:buClr>
                <a:schemeClr val="accent3"/>
              </a:buClr>
              <a:buSzPct val="100000"/>
              <a:buFont typeface="+mj-lt"/>
              <a:buAutoNum type="arabicPeriod"/>
              <a:defRPr sz="1800">
                <a:solidFill>
                  <a:schemeClr val="bg1"/>
                </a:solidFill>
              </a:defRPr>
            </a:lvl1pPr>
            <a:lvl2pPr marL="577800" indent="-228600">
              <a:spcAft>
                <a:spcPts val="600"/>
              </a:spcAft>
              <a:buClr>
                <a:schemeClr val="accent3"/>
              </a:buClr>
              <a:buSzPct val="100000"/>
              <a:buFont typeface="+mj-lt"/>
              <a:buAutoNum type="alphaLcParenR"/>
              <a:defRPr sz="15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a:t>Klikk for å redigere tekststiler i malen</a:t>
            </a:r>
          </a:p>
          <a:p>
            <a:pPr lvl="1"/>
            <a:r>
              <a:rPr lang="nb-NO"/>
              <a:t>Andre nivå</a:t>
            </a:r>
          </a:p>
        </p:txBody>
      </p:sp>
      <p:sp>
        <p:nvSpPr>
          <p:cNvPr id="6" name="TekstSylinder 5">
            <a:extLst>
              <a:ext uri="{FF2B5EF4-FFF2-40B4-BE49-F238E27FC236}">
                <a16:creationId xmlns:a16="http://schemas.microsoft.com/office/drawing/2014/main" id="{2DE1CEFF-EE98-E246-A2CE-CC8C473ED74F}"/>
              </a:ext>
            </a:extLst>
          </p:cNvPr>
          <p:cNvSpPr txBox="1"/>
          <p:nvPr userDrawn="1"/>
        </p:nvSpPr>
        <p:spPr>
          <a:xfrm>
            <a:off x="377371" y="6027289"/>
            <a:ext cx="1754103" cy="477054"/>
          </a:xfrm>
          <a:prstGeom prst="rect">
            <a:avLst/>
          </a:prstGeom>
          <a:noFill/>
        </p:spPr>
        <p:txBody>
          <a:bodyPr wrap="square" rtlCol="0">
            <a:spAutoFit/>
          </a:bodyPr>
          <a:lstStyle/>
          <a:p>
            <a:pPr algn="l"/>
            <a:r>
              <a:rPr lang="nb-NO" sz="2500" b="0" i="0">
                <a:solidFill>
                  <a:schemeClr val="accent3"/>
                </a:solidFill>
                <a:latin typeface="Quire Sans" panose="020B0502040400020003" pitchFamily="34" charset="0"/>
                <a:cs typeface="Quire Sans" panose="020B0502040400020003" pitchFamily="34" charset="0"/>
              </a:rPr>
              <a:t>Agenda</a:t>
            </a:r>
          </a:p>
        </p:txBody>
      </p:sp>
    </p:spTree>
    <p:extLst>
      <p:ext uri="{BB962C8B-B14F-4D97-AF65-F5344CB8AC3E}">
        <p14:creationId xmlns:p14="http://schemas.microsoft.com/office/powerpoint/2010/main" val="7147642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Kapittel-3">
    <p:bg>
      <p:bgPr>
        <a:solidFill>
          <a:schemeClr val="tx2"/>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1828800"/>
          </a:xfrm>
        </p:spPr>
        <p:txBody>
          <a:bodyPr>
            <a:normAutofit/>
          </a:bodyPr>
          <a:lstStyle>
            <a:lvl1pPr marL="0" indent="0">
              <a:buNone/>
              <a:defRPr sz="1800">
                <a:solidFill>
                  <a:schemeClr val="bg1"/>
                </a:solidFill>
              </a:defRPr>
            </a:lvl1pPr>
          </a:lstStyle>
          <a:p>
            <a:pPr lvl="0"/>
            <a:r>
              <a:rPr lang="nb-NO"/>
              <a:t>Ingress</a:t>
            </a:r>
          </a:p>
        </p:txBody>
      </p:sp>
      <p:pic>
        <p:nvPicPr>
          <p:cNvPr id="8" name="Bilde 7">
            <a:extLst>
              <a:ext uri="{FF2B5EF4-FFF2-40B4-BE49-F238E27FC236}">
                <a16:creationId xmlns:a16="http://schemas.microsoft.com/office/drawing/2014/main" id="{CB756723-DE05-2841-BF18-BA8CA1C0EA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2599" y="1063657"/>
            <a:ext cx="4827892" cy="4730686"/>
          </a:xfrm>
          <a:prstGeom prst="rect">
            <a:avLst/>
          </a:prstGeom>
        </p:spPr>
      </p:pic>
      <p:sp>
        <p:nvSpPr>
          <p:cNvPr id="11" name="Plassholder for tekst 2">
            <a:extLst>
              <a:ext uri="{FF2B5EF4-FFF2-40B4-BE49-F238E27FC236}">
                <a16:creationId xmlns:a16="http://schemas.microsoft.com/office/drawing/2014/main" id="{BF514C30-76B3-3943-951A-47CAD50837CA}"/>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2" name="Plassholder for tekst 2">
            <a:extLst>
              <a:ext uri="{FF2B5EF4-FFF2-40B4-BE49-F238E27FC236}">
                <a16:creationId xmlns:a16="http://schemas.microsoft.com/office/drawing/2014/main" id="{8ADAE745-E3BA-CA4D-8B6A-8E635844BB10}"/>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pic>
        <p:nvPicPr>
          <p:cNvPr id="10" name="Bilde 9">
            <a:extLst>
              <a:ext uri="{FF2B5EF4-FFF2-40B4-BE49-F238E27FC236}">
                <a16:creationId xmlns:a16="http://schemas.microsoft.com/office/drawing/2014/main" id="{7F338C83-E24E-4049-A4C3-73826426E4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499754734"/>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nnhold-1">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7" name="Tittel 1">
            <a:extLst>
              <a:ext uri="{FF2B5EF4-FFF2-40B4-BE49-F238E27FC236}">
                <a16:creationId xmlns:a16="http://schemas.microsoft.com/office/drawing/2014/main" id="{5A64D38E-6988-5744-9FD5-0310932FCE85}"/>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11" name="Plassholder for innhold 2">
            <a:extLst>
              <a:ext uri="{FF2B5EF4-FFF2-40B4-BE49-F238E27FC236}">
                <a16:creationId xmlns:a16="http://schemas.microsoft.com/office/drawing/2014/main" id="{63B1E38E-6ED7-5340-B50F-6C97E1D4EE53}"/>
              </a:ext>
            </a:extLst>
          </p:cNvPr>
          <p:cNvSpPr>
            <a:spLocks noGrp="1"/>
          </p:cNvSpPr>
          <p:nvPr>
            <p:ph idx="1"/>
          </p:nvPr>
        </p:nvSpPr>
        <p:spPr>
          <a:xfrm>
            <a:off x="1113340" y="2259662"/>
            <a:ext cx="10082097"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738790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nhold-2">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p:nvPr>
        </p:nvSpPr>
        <p:spPr>
          <a:xfrm>
            <a:off x="6401100" y="2259661"/>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653884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nhold-3">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hasCustomPrompt="1"/>
          </p:nvPr>
        </p:nvSpPr>
        <p:spPr>
          <a:xfrm>
            <a:off x="6401099" y="437586"/>
            <a:ext cx="5234173" cy="5935221"/>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Sett inn figur eller tabell</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437586"/>
            <a:ext cx="4794338"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7262721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nnhold-4">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1051826"/>
            <a:ext cx="3520078" cy="4862833"/>
          </a:xfrm>
        </p:spPr>
        <p:txBody>
          <a:bodyPr anchor="ct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6401101" y="1051828"/>
            <a:ext cx="5214880" cy="4862832"/>
          </a:xfrm>
        </p:spPr>
        <p:txBody>
          <a:bodyPr anchor="ctr"/>
          <a:lstStyle>
            <a:lvl1pPr marL="0" indent="0">
              <a:buFont typeface="Arial" panose="020B0604020202020204" pitchFamily="34" charse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4" name="Friform 13">
            <a:extLst>
              <a:ext uri="{FF2B5EF4-FFF2-40B4-BE49-F238E27FC236}">
                <a16:creationId xmlns:a16="http://schemas.microsoft.com/office/drawing/2014/main" id="{DCCB451A-FE0F-5640-8C92-C417AF761489}"/>
              </a:ext>
            </a:extLst>
          </p:cNvPr>
          <p:cNvSpPr/>
          <p:nvPr userDrawn="1"/>
        </p:nvSpPr>
        <p:spPr>
          <a:xfrm>
            <a:off x="5498590" y="1051827"/>
            <a:ext cx="235931" cy="4862834"/>
          </a:xfrm>
          <a:custGeom>
            <a:avLst/>
            <a:gdLst>
              <a:gd name="connsiteX0" fmla="*/ 185167 w 343606"/>
              <a:gd name="connsiteY0" fmla="*/ 0 h 4862834"/>
              <a:gd name="connsiteX1" fmla="*/ 208740 w 343606"/>
              <a:gd name="connsiteY1" fmla="*/ 0 h 4862834"/>
              <a:gd name="connsiteX2" fmla="*/ 227862 w 343606"/>
              <a:gd name="connsiteY2" fmla="*/ 81682 h 4862834"/>
              <a:gd name="connsiteX3" fmla="*/ 334543 w 343606"/>
              <a:gd name="connsiteY3" fmla="*/ 654963 h 4862834"/>
              <a:gd name="connsiteX4" fmla="*/ 270951 w 343606"/>
              <a:gd name="connsiteY4" fmla="*/ 1350171 h 4862834"/>
              <a:gd name="connsiteX5" fmla="*/ 33181 w 343606"/>
              <a:gd name="connsiteY5" fmla="*/ 1797771 h 4862834"/>
              <a:gd name="connsiteX6" fmla="*/ 186393 w 343606"/>
              <a:gd name="connsiteY6" fmla="*/ 2840081 h 4862834"/>
              <a:gd name="connsiteX7" fmla="*/ 123764 w 343606"/>
              <a:gd name="connsiteY7" fmla="*/ 3636606 h 4862834"/>
              <a:gd name="connsiteX8" fmla="*/ 58971 w 343606"/>
              <a:gd name="connsiteY8" fmla="*/ 4029014 h 4862834"/>
              <a:gd name="connsiteX9" fmla="*/ 159179 w 343606"/>
              <a:gd name="connsiteY9" fmla="*/ 4719659 h 4862834"/>
              <a:gd name="connsiteX10" fmla="*/ 155081 w 343606"/>
              <a:gd name="connsiteY10" fmla="*/ 4798389 h 4862834"/>
              <a:gd name="connsiteX11" fmla="*/ 144305 w 343606"/>
              <a:gd name="connsiteY11" fmla="*/ 4862834 h 4862834"/>
              <a:gd name="connsiteX12" fmla="*/ 117801 w 343606"/>
              <a:gd name="connsiteY12" fmla="*/ 4862834 h 4862834"/>
              <a:gd name="connsiteX13" fmla="*/ 122104 w 343606"/>
              <a:gd name="connsiteY13" fmla="*/ 4840339 h 4862834"/>
              <a:gd name="connsiteX14" fmla="*/ 127864 w 343606"/>
              <a:gd name="connsiteY14" fmla="*/ 4776026 h 4862834"/>
              <a:gd name="connsiteX15" fmla="*/ 75373 w 343606"/>
              <a:gd name="connsiteY15" fmla="*/ 4318601 h 4862834"/>
              <a:gd name="connsiteX16" fmla="*/ 77760 w 343606"/>
              <a:gd name="connsiteY16" fmla="*/ 3698787 h 4862834"/>
              <a:gd name="connsiteX17" fmla="*/ 165442 w 343606"/>
              <a:gd name="connsiteY17" fmla="*/ 2928437 h 4862834"/>
              <a:gd name="connsiteX18" fmla="*/ 666 w 343606"/>
              <a:gd name="connsiteY18" fmla="*/ 1791827 h 4862834"/>
              <a:gd name="connsiteX19" fmla="*/ 239700 w 343606"/>
              <a:gd name="connsiteY19" fmla="*/ 1349821 h 4862834"/>
              <a:gd name="connsiteX20" fmla="*/ 307553 w 343606"/>
              <a:gd name="connsiteY20" fmla="*/ 636342 h 4862834"/>
              <a:gd name="connsiteX21" fmla="*/ 198733 w 343606"/>
              <a:gd name="connsiteY21" fmla="*/ 57053 h 4862834"/>
              <a:gd name="connsiteX22" fmla="*/ 185167 w 343606"/>
              <a:gd name="connsiteY22" fmla="*/ 0 h 486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3606" h="4862834">
                <a:moveTo>
                  <a:pt x="185167" y="0"/>
                </a:moveTo>
                <a:lnTo>
                  <a:pt x="208740" y="0"/>
                </a:lnTo>
                <a:lnTo>
                  <a:pt x="227862" y="81682"/>
                </a:lnTo>
                <a:cubicBezTo>
                  <a:pt x="275728" y="289999"/>
                  <a:pt x="320532" y="504650"/>
                  <a:pt x="334543" y="654963"/>
                </a:cubicBezTo>
                <a:cubicBezTo>
                  <a:pt x="362566" y="955590"/>
                  <a:pt x="321178" y="1159703"/>
                  <a:pt x="270951" y="1350171"/>
                </a:cubicBezTo>
                <a:cubicBezTo>
                  <a:pt x="220724" y="1540639"/>
                  <a:pt x="47274" y="1549453"/>
                  <a:pt x="33181" y="1797771"/>
                </a:cubicBezTo>
                <a:cubicBezTo>
                  <a:pt x="19088" y="2046089"/>
                  <a:pt x="171296" y="2533609"/>
                  <a:pt x="186393" y="2840081"/>
                </a:cubicBezTo>
                <a:cubicBezTo>
                  <a:pt x="201490" y="3146553"/>
                  <a:pt x="173704" y="3442551"/>
                  <a:pt x="123764" y="3636606"/>
                </a:cubicBezTo>
                <a:cubicBezTo>
                  <a:pt x="73824" y="3830661"/>
                  <a:pt x="53069" y="3848505"/>
                  <a:pt x="58971" y="4029014"/>
                </a:cubicBezTo>
                <a:cubicBezTo>
                  <a:pt x="64873" y="4209523"/>
                  <a:pt x="156048" y="4502256"/>
                  <a:pt x="159179" y="4719659"/>
                </a:cubicBezTo>
                <a:cubicBezTo>
                  <a:pt x="159571" y="4746835"/>
                  <a:pt x="158021" y="4772974"/>
                  <a:pt x="155081" y="4798389"/>
                </a:cubicBezTo>
                <a:lnTo>
                  <a:pt x="144305" y="4862834"/>
                </a:lnTo>
                <a:lnTo>
                  <a:pt x="117801" y="4862834"/>
                </a:lnTo>
                <a:lnTo>
                  <a:pt x="122104" y="4840339"/>
                </a:lnTo>
                <a:cubicBezTo>
                  <a:pt x="125309" y="4818732"/>
                  <a:pt x="127387" y="4797313"/>
                  <a:pt x="127864" y="4776026"/>
                </a:cubicBezTo>
                <a:cubicBezTo>
                  <a:pt x="131679" y="4605731"/>
                  <a:pt x="132929" y="4592452"/>
                  <a:pt x="75373" y="4318601"/>
                </a:cubicBezTo>
                <a:cubicBezTo>
                  <a:pt x="17817" y="4044750"/>
                  <a:pt x="17643" y="3930481"/>
                  <a:pt x="77760" y="3698787"/>
                </a:cubicBezTo>
                <a:cubicBezTo>
                  <a:pt x="137877" y="3467093"/>
                  <a:pt x="178291" y="3246264"/>
                  <a:pt x="165442" y="2928437"/>
                </a:cubicBezTo>
                <a:cubicBezTo>
                  <a:pt x="152593" y="2610610"/>
                  <a:pt x="-11710" y="2054930"/>
                  <a:pt x="666" y="1791827"/>
                </a:cubicBezTo>
                <a:cubicBezTo>
                  <a:pt x="13042" y="1528724"/>
                  <a:pt x="188552" y="1542402"/>
                  <a:pt x="239700" y="1349821"/>
                </a:cubicBezTo>
                <a:cubicBezTo>
                  <a:pt x="290848" y="1157240"/>
                  <a:pt x="335587" y="941086"/>
                  <a:pt x="307553" y="636342"/>
                </a:cubicBezTo>
                <a:cubicBezTo>
                  <a:pt x="293536" y="483970"/>
                  <a:pt x="247669" y="266879"/>
                  <a:pt x="198733" y="57053"/>
                </a:cubicBezTo>
                <a:lnTo>
                  <a:pt x="18516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Tree>
    <p:extLst>
      <p:ext uri="{BB962C8B-B14F-4D97-AF65-F5344CB8AC3E}">
        <p14:creationId xmlns:p14="http://schemas.microsoft.com/office/powerpoint/2010/main" val="30617231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nnhold-5">
    <p:spTree>
      <p:nvGrpSpPr>
        <p:cNvPr id="1" name=""/>
        <p:cNvGrpSpPr/>
        <p:nvPr/>
      </p:nvGrpSpPr>
      <p:grpSpPr>
        <a:xfrm>
          <a:off x="0" y="0"/>
          <a:ext cx="0" cy="0"/>
          <a:chOff x="0" y="0"/>
          <a:chExt cx="0" cy="0"/>
        </a:xfrm>
      </p:grpSpPr>
      <p:sp>
        <p:nvSpPr>
          <p:cNvPr id="64" name="Plassholder for bilde 63">
            <a:extLst>
              <a:ext uri="{FF2B5EF4-FFF2-40B4-BE49-F238E27FC236}">
                <a16:creationId xmlns:a16="http://schemas.microsoft.com/office/drawing/2014/main" id="{9C0700FC-8650-2548-8A35-875ABFF6DC90}"/>
              </a:ext>
            </a:extLst>
          </p:cNvPr>
          <p:cNvSpPr>
            <a:spLocks noGrp="1"/>
          </p:cNvSpPr>
          <p:nvPr>
            <p:ph type="pic" sz="quarter" idx="19" hasCustomPrompt="1"/>
          </p:nvPr>
        </p:nvSpPr>
        <p:spPr>
          <a:xfrm>
            <a:off x="6994525" y="2278385"/>
            <a:ext cx="3138015" cy="3870793"/>
          </a:xfrm>
          <a:custGeom>
            <a:avLst/>
            <a:gdLst>
              <a:gd name="connsiteX0" fmla="*/ 3138015 w 3138015"/>
              <a:gd name="connsiteY0" fmla="*/ 3406857 h 3870793"/>
              <a:gd name="connsiteX1" fmla="*/ 3138015 w 3138015"/>
              <a:gd name="connsiteY1" fmla="*/ 3870793 h 3870793"/>
              <a:gd name="connsiteX2" fmla="*/ 1682950 w 3138015"/>
              <a:gd name="connsiteY2" fmla="*/ 3870793 h 3870793"/>
              <a:gd name="connsiteX3" fmla="*/ 1741466 w 3138015"/>
              <a:gd name="connsiteY3" fmla="*/ 3787735 h 3870793"/>
              <a:gd name="connsiteX4" fmla="*/ 1916363 w 3138015"/>
              <a:gd name="connsiteY4" fmla="*/ 3625436 h 3870793"/>
              <a:gd name="connsiteX5" fmla="*/ 2529353 w 3138015"/>
              <a:gd name="connsiteY5" fmla="*/ 3466533 h 3870793"/>
              <a:gd name="connsiteX6" fmla="*/ 2931762 w 3138015"/>
              <a:gd name="connsiteY6" fmla="*/ 3419577 h 3870793"/>
              <a:gd name="connsiteX7" fmla="*/ 0 w 3138015"/>
              <a:gd name="connsiteY7" fmla="*/ 0 h 3870793"/>
              <a:gd name="connsiteX8" fmla="*/ 3138015 w 3138015"/>
              <a:gd name="connsiteY8" fmla="*/ 0 h 3870793"/>
              <a:gd name="connsiteX9" fmla="*/ 3138015 w 3138015"/>
              <a:gd name="connsiteY9" fmla="*/ 3383374 h 3870793"/>
              <a:gd name="connsiteX10" fmla="*/ 3096358 w 3138015"/>
              <a:gd name="connsiteY10" fmla="*/ 3383916 h 3870793"/>
              <a:gd name="connsiteX11" fmla="*/ 2856552 w 3138015"/>
              <a:gd name="connsiteY11" fmla="*/ 3399575 h 3870793"/>
              <a:gd name="connsiteX12" fmla="*/ 1951662 w 3138015"/>
              <a:gd name="connsiteY12" fmla="*/ 3576620 h 3870793"/>
              <a:gd name="connsiteX13" fmla="*/ 1648473 w 3138015"/>
              <a:gd name="connsiteY13" fmla="*/ 3866667 h 3870793"/>
              <a:gd name="connsiteX14" fmla="*/ 1645365 w 3138015"/>
              <a:gd name="connsiteY14" fmla="*/ 3870793 h 3870793"/>
              <a:gd name="connsiteX15" fmla="*/ 0 w 3138015"/>
              <a:gd name="connsiteY15" fmla="*/ 3870793 h 3870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38015" h="3870793">
                <a:moveTo>
                  <a:pt x="3138015" y="3406857"/>
                </a:moveTo>
                <a:lnTo>
                  <a:pt x="3138015" y="3870793"/>
                </a:lnTo>
                <a:lnTo>
                  <a:pt x="1682950" y="3870793"/>
                </a:lnTo>
                <a:lnTo>
                  <a:pt x="1741466" y="3787735"/>
                </a:lnTo>
                <a:cubicBezTo>
                  <a:pt x="1786459" y="3726905"/>
                  <a:pt x="1840809" y="3665380"/>
                  <a:pt x="1916363" y="3625436"/>
                </a:cubicBezTo>
                <a:cubicBezTo>
                  <a:pt x="2067471" y="3545547"/>
                  <a:pt x="2290101" y="3503541"/>
                  <a:pt x="2529353" y="3466533"/>
                </a:cubicBezTo>
                <a:cubicBezTo>
                  <a:pt x="2648980" y="3448030"/>
                  <a:pt x="2788895" y="3431239"/>
                  <a:pt x="2931762" y="3419577"/>
                </a:cubicBezTo>
                <a:close/>
                <a:moveTo>
                  <a:pt x="0" y="0"/>
                </a:moveTo>
                <a:lnTo>
                  <a:pt x="3138015" y="0"/>
                </a:lnTo>
                <a:lnTo>
                  <a:pt x="3138015" y="3383374"/>
                </a:lnTo>
                <a:lnTo>
                  <a:pt x="3096358" y="3383916"/>
                </a:lnTo>
                <a:cubicBezTo>
                  <a:pt x="3012491" y="3386666"/>
                  <a:pt x="2930393" y="3391484"/>
                  <a:pt x="2856552" y="3399575"/>
                </a:cubicBezTo>
                <a:cubicBezTo>
                  <a:pt x="2561186" y="3431937"/>
                  <a:pt x="2175111" y="3474081"/>
                  <a:pt x="1951662" y="3576620"/>
                </a:cubicBezTo>
                <a:cubicBezTo>
                  <a:pt x="1812007" y="3640707"/>
                  <a:pt x="1724365" y="3763379"/>
                  <a:pt x="1648473" y="3866667"/>
                </a:cubicBezTo>
                <a:lnTo>
                  <a:pt x="1645365" y="3870793"/>
                </a:lnTo>
                <a:lnTo>
                  <a:pt x="0" y="3870793"/>
                </a:lnTo>
                <a:close/>
              </a:path>
            </a:pathLst>
          </a:custGeom>
          <a:solidFill>
            <a:schemeClr val="tx1"/>
          </a:solidFill>
        </p:spPr>
        <p:txBody>
          <a:bodyPr wrap="square" tIns="360000" anchor="t" anchorCtr="1">
            <a:noAutofit/>
          </a:bodyPr>
          <a:lstStyle>
            <a:lvl1pPr marL="0" indent="0" algn="ctr">
              <a:buNone/>
              <a:defRPr>
                <a:solidFill>
                  <a:schemeClr val="bg1"/>
                </a:solidFill>
              </a:defRPr>
            </a:lvl1pPr>
            <a:lvl2pPr marL="457200" indent="0">
              <a:buNone/>
              <a:defRPr>
                <a:solidFill>
                  <a:schemeClr val="bg1"/>
                </a:solidFill>
              </a:defRPr>
            </a:lvl2pPr>
          </a:lstStyle>
          <a:p>
            <a:pPr lvl="1"/>
            <a:r>
              <a:rPr lang="nb-NO"/>
              <a:t>Klikk på ikonet for å legge til bilde</a:t>
            </a:r>
          </a:p>
        </p:txBody>
      </p:sp>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010876" cy="1455365"/>
          </a:xfrm>
        </p:spPr>
        <p:txBody>
          <a:bodyPr/>
          <a:lstStyle/>
          <a:p>
            <a:r>
              <a:rPr lang="nb-NO"/>
              <a:t>Klikk for å redigere tittelstil</a:t>
            </a:r>
          </a:p>
        </p:txBody>
      </p:sp>
      <p:sp>
        <p:nvSpPr>
          <p:cNvPr id="80" name="Friform 79">
            <a:extLst>
              <a:ext uri="{FF2B5EF4-FFF2-40B4-BE49-F238E27FC236}">
                <a16:creationId xmlns:a16="http://schemas.microsoft.com/office/drawing/2014/main" id="{2C9A9B7A-245B-E04C-8EC5-89C65DA43682}"/>
              </a:ext>
            </a:extLst>
          </p:cNvPr>
          <p:cNvSpPr/>
          <p:nvPr userDrawn="1"/>
        </p:nvSpPr>
        <p:spPr>
          <a:xfrm>
            <a:off x="14925881" y="2963230"/>
            <a:ext cx="3466" cy="5853"/>
          </a:xfrm>
          <a:custGeom>
            <a:avLst/>
            <a:gdLst>
              <a:gd name="connsiteX0" fmla="*/ 0 w 3466"/>
              <a:gd name="connsiteY0" fmla="*/ 472 h 5853"/>
              <a:gd name="connsiteX1" fmla="*/ 3466 w 3466"/>
              <a:gd name="connsiteY1" fmla="*/ 4701 h 5853"/>
              <a:gd name="connsiteX2" fmla="*/ 97 w 3466"/>
              <a:gd name="connsiteY2" fmla="*/ 5853 h 5853"/>
              <a:gd name="connsiteX3" fmla="*/ 0 w 3466"/>
              <a:gd name="connsiteY3" fmla="*/ 472 h 5853"/>
            </a:gdLst>
            <a:ahLst/>
            <a:cxnLst>
              <a:cxn ang="0">
                <a:pos x="connsiteX0" y="connsiteY0"/>
              </a:cxn>
              <a:cxn ang="0">
                <a:pos x="connsiteX1" y="connsiteY1"/>
              </a:cxn>
              <a:cxn ang="0">
                <a:pos x="connsiteX2" y="connsiteY2"/>
              </a:cxn>
              <a:cxn ang="0">
                <a:pos x="connsiteX3" y="connsiteY3"/>
              </a:cxn>
            </a:cxnLst>
            <a:rect l="l" t="t" r="r" b="b"/>
            <a:pathLst>
              <a:path w="3466" h="5853">
                <a:moveTo>
                  <a:pt x="0" y="472"/>
                </a:moveTo>
                <a:cubicBezTo>
                  <a:pt x="214" y="-619"/>
                  <a:pt x="1023" y="-60"/>
                  <a:pt x="3466" y="4701"/>
                </a:cubicBezTo>
                <a:lnTo>
                  <a:pt x="97" y="5853"/>
                </a:lnTo>
                <a:lnTo>
                  <a:pt x="0" y="47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9" name="Friform 78">
            <a:extLst>
              <a:ext uri="{FF2B5EF4-FFF2-40B4-BE49-F238E27FC236}">
                <a16:creationId xmlns:a16="http://schemas.microsoft.com/office/drawing/2014/main" id="{F32DC272-F39A-E943-8209-58016929B94C}"/>
              </a:ext>
            </a:extLst>
          </p:cNvPr>
          <p:cNvSpPr/>
          <p:nvPr userDrawn="1"/>
        </p:nvSpPr>
        <p:spPr>
          <a:xfrm>
            <a:off x="14924794" y="2969083"/>
            <a:ext cx="1189" cy="405"/>
          </a:xfrm>
          <a:custGeom>
            <a:avLst/>
            <a:gdLst>
              <a:gd name="connsiteX0" fmla="*/ 1184 w 1189"/>
              <a:gd name="connsiteY0" fmla="*/ 0 h 405"/>
              <a:gd name="connsiteX1" fmla="*/ 1189 w 1189"/>
              <a:gd name="connsiteY1" fmla="*/ 287 h 405"/>
              <a:gd name="connsiteX2" fmla="*/ 0 w 1189"/>
              <a:gd name="connsiteY2" fmla="*/ 405 h 405"/>
              <a:gd name="connsiteX3" fmla="*/ 1184 w 1189"/>
              <a:gd name="connsiteY3" fmla="*/ 0 h 405"/>
            </a:gdLst>
            <a:ahLst/>
            <a:cxnLst>
              <a:cxn ang="0">
                <a:pos x="connsiteX0" y="connsiteY0"/>
              </a:cxn>
              <a:cxn ang="0">
                <a:pos x="connsiteX1" y="connsiteY1"/>
              </a:cxn>
              <a:cxn ang="0">
                <a:pos x="connsiteX2" y="connsiteY2"/>
              </a:cxn>
              <a:cxn ang="0">
                <a:pos x="connsiteX3" y="connsiteY3"/>
              </a:cxn>
            </a:cxnLst>
            <a:rect l="l" t="t" r="r" b="b"/>
            <a:pathLst>
              <a:path w="1189" h="405">
                <a:moveTo>
                  <a:pt x="1184" y="0"/>
                </a:moveTo>
                <a:lnTo>
                  <a:pt x="1189" y="287"/>
                </a:lnTo>
                <a:lnTo>
                  <a:pt x="0" y="405"/>
                </a:lnTo>
                <a:lnTo>
                  <a:pt x="1184"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3" name="Friform 72">
            <a:extLst>
              <a:ext uri="{FF2B5EF4-FFF2-40B4-BE49-F238E27FC236}">
                <a16:creationId xmlns:a16="http://schemas.microsoft.com/office/drawing/2014/main" id="{7608AD10-9D66-7B48-B852-BF637FC9C116}"/>
              </a:ext>
            </a:extLst>
          </p:cNvPr>
          <p:cNvSpPr/>
          <p:nvPr userDrawn="1"/>
        </p:nvSpPr>
        <p:spPr>
          <a:xfrm>
            <a:off x="12647285" y="3517635"/>
            <a:ext cx="16320" cy="26266"/>
          </a:xfrm>
          <a:custGeom>
            <a:avLst/>
            <a:gdLst>
              <a:gd name="connsiteX0" fmla="*/ 100 w 16320"/>
              <a:gd name="connsiteY0" fmla="*/ 0 h 26266"/>
              <a:gd name="connsiteX1" fmla="*/ 10411 w 16320"/>
              <a:gd name="connsiteY1" fmla="*/ 15836 h 26266"/>
              <a:gd name="connsiteX2" fmla="*/ 16320 w 16320"/>
              <a:gd name="connsiteY2" fmla="*/ 26193 h 26266"/>
              <a:gd name="connsiteX3" fmla="*/ 15374 w 16320"/>
              <a:gd name="connsiteY3" fmla="*/ 26266 h 26266"/>
              <a:gd name="connsiteX4" fmla="*/ 0 w 16320"/>
              <a:gd name="connsiteY4" fmla="*/ 622 h 26266"/>
              <a:gd name="connsiteX5" fmla="*/ 100 w 16320"/>
              <a:gd name="connsiteY5" fmla="*/ 0 h 2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20" h="26266">
                <a:moveTo>
                  <a:pt x="100" y="0"/>
                </a:moveTo>
                <a:lnTo>
                  <a:pt x="10411" y="15836"/>
                </a:lnTo>
                <a:lnTo>
                  <a:pt x="16320" y="26193"/>
                </a:lnTo>
                <a:lnTo>
                  <a:pt x="15374" y="26266"/>
                </a:lnTo>
                <a:cubicBezTo>
                  <a:pt x="3071" y="13924"/>
                  <a:pt x="14834" y="20424"/>
                  <a:pt x="0" y="622"/>
                </a:cubicBezTo>
                <a:lnTo>
                  <a:pt x="10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2" name="Friform 71">
            <a:extLst>
              <a:ext uri="{FF2B5EF4-FFF2-40B4-BE49-F238E27FC236}">
                <a16:creationId xmlns:a16="http://schemas.microsoft.com/office/drawing/2014/main" id="{315E6E63-1A90-9A48-8047-AD5F51C4F524}"/>
              </a:ext>
            </a:extLst>
          </p:cNvPr>
          <p:cNvSpPr/>
          <p:nvPr userDrawn="1"/>
        </p:nvSpPr>
        <p:spPr>
          <a:xfrm>
            <a:off x="10132540" y="4517260"/>
            <a:ext cx="2059460" cy="1170210"/>
          </a:xfrm>
          <a:custGeom>
            <a:avLst/>
            <a:gdLst>
              <a:gd name="connsiteX0" fmla="*/ 2059460 w 2059460"/>
              <a:gd name="connsiteY0" fmla="*/ 0 h 1170210"/>
              <a:gd name="connsiteX1" fmla="*/ 2059460 w 2059460"/>
              <a:gd name="connsiteY1" fmla="*/ 51835 h 1170210"/>
              <a:gd name="connsiteX2" fmla="*/ 2030265 w 2059460"/>
              <a:gd name="connsiteY2" fmla="*/ 100572 h 1170210"/>
              <a:gd name="connsiteX3" fmla="*/ 1844808 w 2059460"/>
              <a:gd name="connsiteY3" fmla="*/ 332945 h 1170210"/>
              <a:gd name="connsiteX4" fmla="*/ 1515404 w 2059460"/>
              <a:gd name="connsiteY4" fmla="*/ 538318 h 1170210"/>
              <a:gd name="connsiteX5" fmla="*/ 1336152 w 2059460"/>
              <a:gd name="connsiteY5" fmla="*/ 854746 h 1170210"/>
              <a:gd name="connsiteX6" fmla="*/ 883954 w 2059460"/>
              <a:gd name="connsiteY6" fmla="*/ 1101422 h 1170210"/>
              <a:gd name="connsiteX7" fmla="*/ 213863 w 2059460"/>
              <a:gd name="connsiteY7" fmla="*/ 1164517 h 1170210"/>
              <a:gd name="connsiteX8" fmla="*/ 8093 w 2059460"/>
              <a:gd name="connsiteY8" fmla="*/ 1167483 h 1170210"/>
              <a:gd name="connsiteX9" fmla="*/ 0 w 2059460"/>
              <a:gd name="connsiteY9" fmla="*/ 1167982 h 1170210"/>
              <a:gd name="connsiteX10" fmla="*/ 0 w 2059460"/>
              <a:gd name="connsiteY10" fmla="*/ 1144500 h 1170210"/>
              <a:gd name="connsiteX11" fmla="*/ 208772 w 2059460"/>
              <a:gd name="connsiteY11" fmla="*/ 1141786 h 1170210"/>
              <a:gd name="connsiteX12" fmla="*/ 585846 w 2059460"/>
              <a:gd name="connsiteY12" fmla="*/ 1143572 h 1170210"/>
              <a:gd name="connsiteX13" fmla="*/ 1129792 w 2059460"/>
              <a:gd name="connsiteY13" fmla="*/ 975631 h 1170210"/>
              <a:gd name="connsiteX14" fmla="*/ 1368798 w 2059460"/>
              <a:gd name="connsiteY14" fmla="*/ 780470 h 1170210"/>
              <a:gd name="connsiteX15" fmla="*/ 1501310 w 2059460"/>
              <a:gd name="connsiteY15" fmla="*/ 513258 h 1170210"/>
              <a:gd name="connsiteX16" fmla="*/ 1874150 w 2059460"/>
              <a:gd name="connsiteY16" fmla="*/ 264953 h 1170210"/>
              <a:gd name="connsiteX17" fmla="*/ 2042470 w 2059460"/>
              <a:gd name="connsiteY17" fmla="*/ 30508 h 1170210"/>
              <a:gd name="connsiteX18" fmla="*/ 2059460 w 2059460"/>
              <a:gd name="connsiteY18" fmla="*/ 0 h 117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9460" h="1170210">
                <a:moveTo>
                  <a:pt x="2059460" y="0"/>
                </a:moveTo>
                <a:lnTo>
                  <a:pt x="2059460" y="51835"/>
                </a:lnTo>
                <a:lnTo>
                  <a:pt x="2030265" y="100572"/>
                </a:lnTo>
                <a:cubicBezTo>
                  <a:pt x="1971879" y="193522"/>
                  <a:pt x="1916690" y="265668"/>
                  <a:pt x="1844808" y="332945"/>
                </a:cubicBezTo>
                <a:cubicBezTo>
                  <a:pt x="1748967" y="422649"/>
                  <a:pt x="1600180" y="451351"/>
                  <a:pt x="1515404" y="538318"/>
                </a:cubicBezTo>
                <a:cubicBezTo>
                  <a:pt x="1430628" y="625285"/>
                  <a:pt x="1441393" y="760895"/>
                  <a:pt x="1336152" y="854746"/>
                </a:cubicBezTo>
                <a:cubicBezTo>
                  <a:pt x="1230910" y="948596"/>
                  <a:pt x="1152464" y="1010817"/>
                  <a:pt x="883954" y="1101422"/>
                </a:cubicBezTo>
                <a:cubicBezTo>
                  <a:pt x="615444" y="1192026"/>
                  <a:pt x="476725" y="1168537"/>
                  <a:pt x="213863" y="1164517"/>
                </a:cubicBezTo>
                <a:cubicBezTo>
                  <a:pt x="148147" y="1163512"/>
                  <a:pt x="78835" y="1164643"/>
                  <a:pt x="8093" y="1167483"/>
                </a:cubicBezTo>
                <a:lnTo>
                  <a:pt x="0" y="1167982"/>
                </a:lnTo>
                <a:lnTo>
                  <a:pt x="0" y="1144500"/>
                </a:lnTo>
                <a:lnTo>
                  <a:pt x="208772" y="1141786"/>
                </a:lnTo>
                <a:cubicBezTo>
                  <a:pt x="370618" y="1142145"/>
                  <a:pt x="513604" y="1145953"/>
                  <a:pt x="585846" y="1143572"/>
                </a:cubicBezTo>
                <a:cubicBezTo>
                  <a:pt x="730331" y="1138810"/>
                  <a:pt x="999301" y="1036148"/>
                  <a:pt x="1129792" y="975631"/>
                </a:cubicBezTo>
                <a:cubicBezTo>
                  <a:pt x="1260284" y="915114"/>
                  <a:pt x="1306878" y="857532"/>
                  <a:pt x="1368798" y="780470"/>
                </a:cubicBezTo>
                <a:cubicBezTo>
                  <a:pt x="1430718" y="703408"/>
                  <a:pt x="1417085" y="599177"/>
                  <a:pt x="1501310" y="513258"/>
                </a:cubicBezTo>
                <a:cubicBezTo>
                  <a:pt x="1585536" y="427340"/>
                  <a:pt x="1757997" y="395312"/>
                  <a:pt x="1874150" y="264953"/>
                </a:cubicBezTo>
                <a:cubicBezTo>
                  <a:pt x="1932227" y="199774"/>
                  <a:pt x="1988395" y="120554"/>
                  <a:pt x="2042470" y="30508"/>
                </a:cubicBezTo>
                <a:lnTo>
                  <a:pt x="20594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0" name="Friform 69">
            <a:extLst>
              <a:ext uri="{FF2B5EF4-FFF2-40B4-BE49-F238E27FC236}">
                <a16:creationId xmlns:a16="http://schemas.microsoft.com/office/drawing/2014/main" id="{896E8DEA-3840-8945-A968-B7CBC02E9619}"/>
              </a:ext>
            </a:extLst>
          </p:cNvPr>
          <p:cNvSpPr/>
          <p:nvPr userDrawn="1"/>
        </p:nvSpPr>
        <p:spPr>
          <a:xfrm>
            <a:off x="7714921" y="6149178"/>
            <a:ext cx="962554" cy="708822"/>
          </a:xfrm>
          <a:custGeom>
            <a:avLst/>
            <a:gdLst>
              <a:gd name="connsiteX0" fmla="*/ 924970 w 962554"/>
              <a:gd name="connsiteY0" fmla="*/ 0 h 708822"/>
              <a:gd name="connsiteX1" fmla="*/ 962554 w 962554"/>
              <a:gd name="connsiteY1" fmla="*/ 0 h 708822"/>
              <a:gd name="connsiteX2" fmla="*/ 959115 w 962554"/>
              <a:gd name="connsiteY2" fmla="*/ 4881 h 708822"/>
              <a:gd name="connsiteX3" fmla="*/ 902309 w 962554"/>
              <a:gd name="connsiteY3" fmla="*/ 75073 h 708822"/>
              <a:gd name="connsiteX4" fmla="*/ 738407 w 962554"/>
              <a:gd name="connsiteY4" fmla="*/ 200641 h 708822"/>
              <a:gd name="connsiteX5" fmla="*/ 504112 w 962554"/>
              <a:gd name="connsiteY5" fmla="*/ 228223 h 708822"/>
              <a:gd name="connsiteX6" fmla="*/ 46581 w 962554"/>
              <a:gd name="connsiteY6" fmla="*/ 697033 h 708822"/>
              <a:gd name="connsiteX7" fmla="*/ 36912 w 962554"/>
              <a:gd name="connsiteY7" fmla="*/ 708822 h 708822"/>
              <a:gd name="connsiteX8" fmla="*/ 0 w 962554"/>
              <a:gd name="connsiteY8" fmla="*/ 708822 h 708822"/>
              <a:gd name="connsiteX9" fmla="*/ 18446 w 962554"/>
              <a:gd name="connsiteY9" fmla="*/ 686406 h 708822"/>
              <a:gd name="connsiteX10" fmla="*/ 498880 w 962554"/>
              <a:gd name="connsiteY10" fmla="*/ 204615 h 708822"/>
              <a:gd name="connsiteX11" fmla="*/ 795461 w 962554"/>
              <a:gd name="connsiteY11" fmla="*/ 144015 h 708822"/>
              <a:gd name="connsiteX12" fmla="*/ 883629 w 962554"/>
              <a:gd name="connsiteY12" fmla="*/ 54896 h 708822"/>
              <a:gd name="connsiteX13" fmla="*/ 924970 w 962554"/>
              <a:gd name="connsiteY13" fmla="*/ 0 h 70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2554" h="708822">
                <a:moveTo>
                  <a:pt x="924970" y="0"/>
                </a:moveTo>
                <a:lnTo>
                  <a:pt x="962554" y="0"/>
                </a:lnTo>
                <a:lnTo>
                  <a:pt x="959115" y="4881"/>
                </a:lnTo>
                <a:cubicBezTo>
                  <a:pt x="939815" y="32165"/>
                  <a:pt x="921374" y="56490"/>
                  <a:pt x="902309" y="75073"/>
                </a:cubicBezTo>
                <a:cubicBezTo>
                  <a:pt x="826049" y="149406"/>
                  <a:pt x="804774" y="175116"/>
                  <a:pt x="738407" y="200641"/>
                </a:cubicBezTo>
                <a:cubicBezTo>
                  <a:pt x="672040" y="226166"/>
                  <a:pt x="628730" y="134135"/>
                  <a:pt x="504112" y="228223"/>
                </a:cubicBezTo>
                <a:cubicBezTo>
                  <a:pt x="395071" y="310549"/>
                  <a:pt x="187593" y="529444"/>
                  <a:pt x="46581" y="697033"/>
                </a:cubicBezTo>
                <a:lnTo>
                  <a:pt x="36912" y="708822"/>
                </a:lnTo>
                <a:lnTo>
                  <a:pt x="0" y="708822"/>
                </a:lnTo>
                <a:lnTo>
                  <a:pt x="18446" y="686406"/>
                </a:lnTo>
                <a:cubicBezTo>
                  <a:pt x="159899" y="519408"/>
                  <a:pt x="377477" y="293542"/>
                  <a:pt x="498880" y="204615"/>
                </a:cubicBezTo>
                <a:cubicBezTo>
                  <a:pt x="637626" y="102985"/>
                  <a:pt x="673397" y="227146"/>
                  <a:pt x="795461" y="144015"/>
                </a:cubicBezTo>
                <a:cubicBezTo>
                  <a:pt x="825977" y="123232"/>
                  <a:pt x="854507" y="91863"/>
                  <a:pt x="883629" y="54896"/>
                </a:cubicBezTo>
                <a:lnTo>
                  <a:pt x="92497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11" name="Plassholder for tekst 2">
            <a:extLst>
              <a:ext uri="{FF2B5EF4-FFF2-40B4-BE49-F238E27FC236}">
                <a16:creationId xmlns:a16="http://schemas.microsoft.com/office/drawing/2014/main" id="{9DD05E56-BDFB-F740-9D32-C9242578C56F}"/>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585640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nnhold-6">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725630" cy="1455365"/>
          </a:xfrm>
        </p:spPr>
        <p:txBody>
          <a:bodyPr/>
          <a:lstStyle/>
          <a:p>
            <a:r>
              <a:rPr lang="nb-NO"/>
              <a:t>Klikk for å redigere tittelstil</a:t>
            </a:r>
          </a:p>
        </p:txBody>
      </p:sp>
      <p:sp>
        <p:nvSpPr>
          <p:cNvPr id="47" name="Plassholder for bilde 46">
            <a:extLst>
              <a:ext uri="{FF2B5EF4-FFF2-40B4-BE49-F238E27FC236}">
                <a16:creationId xmlns:a16="http://schemas.microsoft.com/office/drawing/2014/main" id="{B47EC2F6-6E0D-B342-AE14-480C9FF3B6C9}"/>
              </a:ext>
            </a:extLst>
          </p:cNvPr>
          <p:cNvSpPr>
            <a:spLocks noGrp="1"/>
          </p:cNvSpPr>
          <p:nvPr>
            <p:ph type="pic" sz="quarter" idx="17" hasCustomPrompt="1"/>
          </p:nvPr>
        </p:nvSpPr>
        <p:spPr>
          <a:xfrm>
            <a:off x="6994525" y="2259662"/>
            <a:ext cx="5197475" cy="3870793"/>
          </a:xfrm>
          <a:custGeom>
            <a:avLst/>
            <a:gdLst>
              <a:gd name="connsiteX0" fmla="*/ 4755748 w 5197475"/>
              <a:gd name="connsiteY0" fmla="*/ 3333241 h 3870793"/>
              <a:gd name="connsiteX1" fmla="*/ 4735853 w 5197475"/>
              <a:gd name="connsiteY1" fmla="*/ 3401295 h 3870793"/>
              <a:gd name="connsiteX2" fmla="*/ 4540330 w 5197475"/>
              <a:gd name="connsiteY2" fmla="*/ 3785446 h 3870793"/>
              <a:gd name="connsiteX3" fmla="*/ 4483801 w 5197475"/>
              <a:gd name="connsiteY3" fmla="*/ 3870793 h 3870793"/>
              <a:gd name="connsiteX4" fmla="*/ 3040608 w 5197475"/>
              <a:gd name="connsiteY4" fmla="*/ 3870793 h 3870793"/>
              <a:gd name="connsiteX5" fmla="*/ 3124458 w 5197475"/>
              <a:gd name="connsiteY5" fmla="*/ 3813735 h 3870793"/>
              <a:gd name="connsiteX6" fmla="*/ 3675987 w 5197475"/>
              <a:gd name="connsiteY6" fmla="*/ 3469389 h 3870793"/>
              <a:gd name="connsiteX7" fmla="*/ 4181363 w 5197475"/>
              <a:gd name="connsiteY7" fmla="*/ 3507797 h 3870793"/>
              <a:gd name="connsiteX8" fmla="*/ 4747434 w 5197475"/>
              <a:gd name="connsiteY8" fmla="*/ 3337574 h 3870793"/>
              <a:gd name="connsiteX9" fmla="*/ 5197475 w 5197475"/>
              <a:gd name="connsiteY9" fmla="*/ 3054104 h 3870793"/>
              <a:gd name="connsiteX10" fmla="*/ 5197475 w 5197475"/>
              <a:gd name="connsiteY10" fmla="*/ 3870793 h 3870793"/>
              <a:gd name="connsiteX11" fmla="*/ 4512897 w 5197475"/>
              <a:gd name="connsiteY11" fmla="*/ 3870793 h 3870793"/>
              <a:gd name="connsiteX12" fmla="*/ 4547307 w 5197475"/>
              <a:gd name="connsiteY12" fmla="*/ 3818933 h 3870793"/>
              <a:gd name="connsiteX13" fmla="*/ 4770231 w 5197475"/>
              <a:gd name="connsiteY13" fmla="*/ 3397650 h 3870793"/>
              <a:gd name="connsiteX14" fmla="*/ 4793053 w 5197475"/>
              <a:gd name="connsiteY14" fmla="*/ 3313802 h 3870793"/>
              <a:gd name="connsiteX15" fmla="*/ 4843763 w 5197475"/>
              <a:gd name="connsiteY15" fmla="*/ 3287377 h 3870793"/>
              <a:gd name="connsiteX16" fmla="*/ 5196980 w 5197475"/>
              <a:gd name="connsiteY16" fmla="*/ 3054466 h 3870793"/>
              <a:gd name="connsiteX17" fmla="*/ 5197475 w 5197475"/>
              <a:gd name="connsiteY17" fmla="*/ 1442555 h 3870793"/>
              <a:gd name="connsiteX18" fmla="*/ 5197475 w 5197475"/>
              <a:gd name="connsiteY18" fmla="*/ 3025899 h 3870793"/>
              <a:gd name="connsiteX19" fmla="*/ 5079058 w 5197475"/>
              <a:gd name="connsiteY19" fmla="*/ 3109866 h 3870793"/>
              <a:gd name="connsiteX20" fmla="*/ 4850003 w 5197475"/>
              <a:gd name="connsiteY20" fmla="*/ 3255186 h 3870793"/>
              <a:gd name="connsiteX21" fmla="*/ 4802278 w 5197475"/>
              <a:gd name="connsiteY21" fmla="*/ 3279908 h 3870793"/>
              <a:gd name="connsiteX22" fmla="*/ 4804597 w 5197475"/>
              <a:gd name="connsiteY22" fmla="*/ 3271389 h 3870793"/>
              <a:gd name="connsiteX23" fmla="*/ 4794466 w 5197475"/>
              <a:gd name="connsiteY23" fmla="*/ 2488800 h 3870793"/>
              <a:gd name="connsiteX24" fmla="*/ 5088878 w 5197475"/>
              <a:gd name="connsiteY24" fmla="*/ 1944126 h 3870793"/>
              <a:gd name="connsiteX25" fmla="*/ 5170773 w 5197475"/>
              <a:gd name="connsiteY25" fmla="*/ 1591004 h 3870793"/>
              <a:gd name="connsiteX26" fmla="*/ 0 w 5197475"/>
              <a:gd name="connsiteY26" fmla="*/ 0 h 3870793"/>
              <a:gd name="connsiteX27" fmla="*/ 5197475 w 5197475"/>
              <a:gd name="connsiteY27" fmla="*/ 0 h 3870793"/>
              <a:gd name="connsiteX28" fmla="*/ 5197475 w 5197475"/>
              <a:gd name="connsiteY28" fmla="*/ 1324719 h 3870793"/>
              <a:gd name="connsiteX29" fmla="*/ 5186913 w 5197475"/>
              <a:gd name="connsiteY29" fmla="*/ 1359939 h 3870793"/>
              <a:gd name="connsiteX30" fmla="*/ 5153207 w 5197475"/>
              <a:gd name="connsiteY30" fmla="*/ 1539487 h 3870793"/>
              <a:gd name="connsiteX31" fmla="*/ 5039561 w 5197475"/>
              <a:gd name="connsiteY31" fmla="*/ 1985668 h 3870793"/>
              <a:gd name="connsiteX32" fmla="*/ 4768375 w 5197475"/>
              <a:gd name="connsiteY32" fmla="*/ 2486293 h 3870793"/>
              <a:gd name="connsiteX33" fmla="*/ 4775093 w 5197475"/>
              <a:gd name="connsiteY33" fmla="*/ 3267069 h 3870793"/>
              <a:gd name="connsiteX34" fmla="*/ 4765819 w 5197475"/>
              <a:gd name="connsiteY34" fmla="*/ 3298794 h 3870793"/>
              <a:gd name="connsiteX35" fmla="*/ 4751894 w 5197475"/>
              <a:gd name="connsiteY35" fmla="*/ 3306006 h 3870793"/>
              <a:gd name="connsiteX36" fmla="*/ 4169157 w 5197475"/>
              <a:gd name="connsiteY36" fmla="*/ 3479026 h 3870793"/>
              <a:gd name="connsiteX37" fmla="*/ 3668399 w 5197475"/>
              <a:gd name="connsiteY37" fmla="*/ 3437218 h 3870793"/>
              <a:gd name="connsiteX38" fmla="*/ 3062559 w 5197475"/>
              <a:gd name="connsiteY38" fmla="*/ 3815528 h 3870793"/>
              <a:gd name="connsiteX39" fmla="*/ 2980332 w 5197475"/>
              <a:gd name="connsiteY39" fmla="*/ 3870793 h 3870793"/>
              <a:gd name="connsiteX40" fmla="*/ 0 w 5197475"/>
              <a:gd name="connsiteY40" fmla="*/ 3870793 h 3870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197475" h="3870793">
                <a:moveTo>
                  <a:pt x="4755748" y="3333241"/>
                </a:moveTo>
                <a:lnTo>
                  <a:pt x="4735853" y="3401295"/>
                </a:lnTo>
                <a:cubicBezTo>
                  <a:pt x="4690888" y="3530744"/>
                  <a:pt x="4627992" y="3649096"/>
                  <a:pt x="4540330" y="3785446"/>
                </a:cubicBezTo>
                <a:lnTo>
                  <a:pt x="4483801" y="3870793"/>
                </a:lnTo>
                <a:lnTo>
                  <a:pt x="3040608" y="3870793"/>
                </a:lnTo>
                <a:lnTo>
                  <a:pt x="3124458" y="3813735"/>
                </a:lnTo>
                <a:cubicBezTo>
                  <a:pt x="3324995" y="3674645"/>
                  <a:pt x="3530273" y="3523532"/>
                  <a:pt x="3675987" y="3469389"/>
                </a:cubicBezTo>
                <a:cubicBezTo>
                  <a:pt x="3909131" y="3382761"/>
                  <a:pt x="3986734" y="3538132"/>
                  <a:pt x="4181363" y="3507797"/>
                </a:cubicBezTo>
                <a:cubicBezTo>
                  <a:pt x="4351664" y="3481253"/>
                  <a:pt x="4528823" y="3444322"/>
                  <a:pt x="4747434" y="3337574"/>
                </a:cubicBezTo>
                <a:close/>
                <a:moveTo>
                  <a:pt x="5197475" y="3054104"/>
                </a:moveTo>
                <a:lnTo>
                  <a:pt x="5197475" y="3870793"/>
                </a:lnTo>
                <a:lnTo>
                  <a:pt x="4512897" y="3870793"/>
                </a:lnTo>
                <a:lnTo>
                  <a:pt x="4547307" y="3818933"/>
                </a:lnTo>
                <a:cubicBezTo>
                  <a:pt x="4642542" y="3670100"/>
                  <a:pt x="4723860" y="3524534"/>
                  <a:pt x="4770231" y="3397650"/>
                </a:cubicBezTo>
                <a:lnTo>
                  <a:pt x="4793053" y="3313802"/>
                </a:lnTo>
                <a:lnTo>
                  <a:pt x="4843763" y="3287377"/>
                </a:lnTo>
                <a:cubicBezTo>
                  <a:pt x="4942832" y="3232559"/>
                  <a:pt x="5068112" y="3147365"/>
                  <a:pt x="5196980" y="3054466"/>
                </a:cubicBezTo>
                <a:close/>
                <a:moveTo>
                  <a:pt x="5197475" y="1442555"/>
                </a:moveTo>
                <a:lnTo>
                  <a:pt x="5197475" y="3025899"/>
                </a:lnTo>
                <a:lnTo>
                  <a:pt x="5079058" y="3109866"/>
                </a:lnTo>
                <a:cubicBezTo>
                  <a:pt x="4995610" y="3167484"/>
                  <a:pt x="4916991" y="3218225"/>
                  <a:pt x="4850003" y="3255186"/>
                </a:cubicBezTo>
                <a:lnTo>
                  <a:pt x="4802278" y="3279908"/>
                </a:lnTo>
                <a:lnTo>
                  <a:pt x="4804597" y="3271389"/>
                </a:lnTo>
                <a:cubicBezTo>
                  <a:pt x="4858967" y="2978578"/>
                  <a:pt x="4747996" y="2700773"/>
                  <a:pt x="4794466" y="2488800"/>
                </a:cubicBezTo>
                <a:cubicBezTo>
                  <a:pt x="4847574" y="2246547"/>
                  <a:pt x="5014474" y="2148425"/>
                  <a:pt x="5088878" y="1944126"/>
                </a:cubicBezTo>
                <a:cubicBezTo>
                  <a:pt x="5126079" y="1841976"/>
                  <a:pt x="5149408" y="1714397"/>
                  <a:pt x="5170773" y="1591004"/>
                </a:cubicBezTo>
                <a:close/>
                <a:moveTo>
                  <a:pt x="0" y="0"/>
                </a:moveTo>
                <a:lnTo>
                  <a:pt x="5197475" y="0"/>
                </a:lnTo>
                <a:lnTo>
                  <a:pt x="5197475" y="1324719"/>
                </a:lnTo>
                <a:lnTo>
                  <a:pt x="5186913" y="1359939"/>
                </a:lnTo>
                <a:cubicBezTo>
                  <a:pt x="5174819" y="1411877"/>
                  <a:pt x="5164111" y="1470383"/>
                  <a:pt x="5153207" y="1539487"/>
                </a:cubicBezTo>
                <a:cubicBezTo>
                  <a:pt x="5109591" y="1815901"/>
                  <a:pt x="5103700" y="1827867"/>
                  <a:pt x="5039561" y="1985668"/>
                </a:cubicBezTo>
                <a:cubicBezTo>
                  <a:pt x="4975422" y="2143469"/>
                  <a:pt x="4812453" y="2272726"/>
                  <a:pt x="4768375" y="2486293"/>
                </a:cubicBezTo>
                <a:cubicBezTo>
                  <a:pt x="4724297" y="2699860"/>
                  <a:pt x="4835127" y="3018040"/>
                  <a:pt x="4775093" y="3267069"/>
                </a:cubicBezTo>
                <a:lnTo>
                  <a:pt x="4765819" y="3298794"/>
                </a:lnTo>
                <a:lnTo>
                  <a:pt x="4751894" y="3306006"/>
                </a:lnTo>
                <a:cubicBezTo>
                  <a:pt x="4528360" y="3414203"/>
                  <a:pt x="4341474" y="3452480"/>
                  <a:pt x="4169157" y="3479026"/>
                </a:cubicBezTo>
                <a:cubicBezTo>
                  <a:pt x="3972223" y="3509365"/>
                  <a:pt x="3914399" y="3343090"/>
                  <a:pt x="3668399" y="3437218"/>
                </a:cubicBezTo>
                <a:cubicBezTo>
                  <a:pt x="3514648" y="3496049"/>
                  <a:pt x="3283859" y="3663920"/>
                  <a:pt x="3062559" y="3815528"/>
                </a:cubicBezTo>
                <a:lnTo>
                  <a:pt x="2980332" y="3870793"/>
                </a:lnTo>
                <a:lnTo>
                  <a:pt x="0" y="3870793"/>
                </a:lnTo>
                <a:close/>
              </a:path>
            </a:pathLst>
          </a:custGeom>
          <a:solidFill>
            <a:schemeClr val="tx1"/>
          </a:solidFill>
        </p:spPr>
        <p:txBody>
          <a:bodyPr wrap="square" tIns="360000" bIns="46800" anchor="t" anchorCtr="1">
            <a:noAutofit/>
          </a:bodyPr>
          <a:lstStyle>
            <a:lvl1pPr marL="0" indent="0" algn="ctr">
              <a:buNone/>
              <a:defRPr>
                <a:solidFill>
                  <a:schemeClr val="bg1"/>
                </a:solidFill>
              </a:defRPr>
            </a:lvl1pPr>
          </a:lstStyle>
          <a:p>
            <a:pPr lvl="0"/>
            <a:r>
              <a:rPr lang="nb-NO"/>
              <a:t>Klikk på ikonet for å legge til bilde</a:t>
            </a:r>
          </a:p>
        </p:txBody>
      </p:sp>
      <p:sp>
        <p:nvSpPr>
          <p:cNvPr id="55" name="Friform 54">
            <a:extLst>
              <a:ext uri="{FF2B5EF4-FFF2-40B4-BE49-F238E27FC236}">
                <a16:creationId xmlns:a16="http://schemas.microsoft.com/office/drawing/2014/main" id="{D6FFB2F0-B221-D745-8AD4-57B38B350C16}"/>
              </a:ext>
            </a:extLst>
          </p:cNvPr>
          <p:cNvSpPr/>
          <p:nvPr userDrawn="1"/>
        </p:nvSpPr>
        <p:spPr>
          <a:xfrm>
            <a:off x="8264650" y="6130454"/>
            <a:ext cx="1770487" cy="727547"/>
          </a:xfrm>
          <a:custGeom>
            <a:avLst/>
            <a:gdLst>
              <a:gd name="connsiteX0" fmla="*/ 1710213 w 1770487"/>
              <a:gd name="connsiteY0" fmla="*/ 0 h 727547"/>
              <a:gd name="connsiteX1" fmla="*/ 1770487 w 1770487"/>
              <a:gd name="connsiteY1" fmla="*/ 0 h 727547"/>
              <a:gd name="connsiteX2" fmla="*/ 1735096 w 1770487"/>
              <a:gd name="connsiteY2" fmla="*/ 24083 h 727547"/>
              <a:gd name="connsiteX3" fmla="*/ 1512377 w 1770487"/>
              <a:gd name="connsiteY3" fmla="*/ 156779 h 727547"/>
              <a:gd name="connsiteX4" fmla="*/ 757543 w 1770487"/>
              <a:gd name="connsiteY4" fmla="*/ 418695 h 727547"/>
              <a:gd name="connsiteX5" fmla="*/ 372070 w 1770487"/>
              <a:gd name="connsiteY5" fmla="*/ 516635 h 727547"/>
              <a:gd name="connsiteX6" fmla="*/ 88882 w 1770487"/>
              <a:gd name="connsiteY6" fmla="*/ 696369 h 727547"/>
              <a:gd name="connsiteX7" fmla="*/ 42178 w 1770487"/>
              <a:gd name="connsiteY7" fmla="*/ 727547 h 727547"/>
              <a:gd name="connsiteX8" fmla="*/ 0 w 1770487"/>
              <a:gd name="connsiteY8" fmla="*/ 727547 h 727547"/>
              <a:gd name="connsiteX9" fmla="*/ 37294 w 1770487"/>
              <a:gd name="connsiteY9" fmla="*/ 701690 h 727547"/>
              <a:gd name="connsiteX10" fmla="*/ 113343 w 1770487"/>
              <a:gd name="connsiteY10" fmla="*/ 647745 h 727547"/>
              <a:gd name="connsiteX11" fmla="*/ 682136 w 1770487"/>
              <a:gd name="connsiteY11" fmla="*/ 401475 h 727547"/>
              <a:gd name="connsiteX12" fmla="*/ 1423033 w 1770487"/>
              <a:gd name="connsiteY12" fmla="*/ 173004 h 727547"/>
              <a:gd name="connsiteX13" fmla="*/ 1661487 w 1770487"/>
              <a:gd name="connsiteY13" fmla="*/ 32748 h 727547"/>
              <a:gd name="connsiteX14" fmla="*/ 1710213 w 1770487"/>
              <a:gd name="connsiteY14" fmla="*/ 0 h 72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70487" h="727547">
                <a:moveTo>
                  <a:pt x="1710213" y="0"/>
                </a:moveTo>
                <a:lnTo>
                  <a:pt x="1770487" y="0"/>
                </a:lnTo>
                <a:lnTo>
                  <a:pt x="1735096" y="24083"/>
                </a:lnTo>
                <a:cubicBezTo>
                  <a:pt x="1656669" y="76051"/>
                  <a:pt x="1581057" y="122608"/>
                  <a:pt x="1512377" y="156779"/>
                </a:cubicBezTo>
                <a:cubicBezTo>
                  <a:pt x="1237658" y="293461"/>
                  <a:pt x="955344" y="386658"/>
                  <a:pt x="757543" y="418695"/>
                </a:cubicBezTo>
                <a:cubicBezTo>
                  <a:pt x="559743" y="450731"/>
                  <a:pt x="535076" y="438870"/>
                  <a:pt x="372070" y="516635"/>
                </a:cubicBezTo>
                <a:cubicBezTo>
                  <a:pt x="290567" y="555518"/>
                  <a:pt x="191907" y="625178"/>
                  <a:pt x="88882" y="696369"/>
                </a:cubicBezTo>
                <a:lnTo>
                  <a:pt x="42178" y="727547"/>
                </a:lnTo>
                <a:lnTo>
                  <a:pt x="0" y="727547"/>
                </a:lnTo>
                <a:lnTo>
                  <a:pt x="37294" y="701690"/>
                </a:lnTo>
                <a:cubicBezTo>
                  <a:pt x="59751" y="685897"/>
                  <a:pt x="84866" y="668058"/>
                  <a:pt x="113343" y="647745"/>
                </a:cubicBezTo>
                <a:cubicBezTo>
                  <a:pt x="341156" y="485240"/>
                  <a:pt x="445773" y="439275"/>
                  <a:pt x="682136" y="401475"/>
                </a:cubicBezTo>
                <a:cubicBezTo>
                  <a:pt x="918498" y="363674"/>
                  <a:pt x="1137009" y="312178"/>
                  <a:pt x="1423033" y="173004"/>
                </a:cubicBezTo>
                <a:cubicBezTo>
                  <a:pt x="1494539" y="138209"/>
                  <a:pt x="1575869" y="88785"/>
                  <a:pt x="1661487" y="32748"/>
                </a:cubicBezTo>
                <a:lnTo>
                  <a:pt x="1710213"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54" name="Friform 53">
            <a:extLst>
              <a:ext uri="{FF2B5EF4-FFF2-40B4-BE49-F238E27FC236}">
                <a16:creationId xmlns:a16="http://schemas.microsoft.com/office/drawing/2014/main" id="{380C36D7-4041-D843-B6CB-5550E1561DD1}"/>
              </a:ext>
            </a:extLst>
          </p:cNvPr>
          <p:cNvSpPr/>
          <p:nvPr userDrawn="1"/>
        </p:nvSpPr>
        <p:spPr>
          <a:xfrm>
            <a:off x="10961694" y="6130454"/>
            <a:ext cx="545729" cy="727546"/>
          </a:xfrm>
          <a:custGeom>
            <a:avLst/>
            <a:gdLst>
              <a:gd name="connsiteX0" fmla="*/ 516633 w 545729"/>
              <a:gd name="connsiteY0" fmla="*/ 0 h 727546"/>
              <a:gd name="connsiteX1" fmla="*/ 545729 w 545729"/>
              <a:gd name="connsiteY1" fmla="*/ 0 h 727546"/>
              <a:gd name="connsiteX2" fmla="*/ 481044 w 545729"/>
              <a:gd name="connsiteY2" fmla="*/ 97490 h 727546"/>
              <a:gd name="connsiteX3" fmla="*/ 85368 w 545729"/>
              <a:gd name="connsiteY3" fmla="*/ 648147 h 727546"/>
              <a:gd name="connsiteX4" fmla="*/ 29077 w 545729"/>
              <a:gd name="connsiteY4" fmla="*/ 727546 h 727546"/>
              <a:gd name="connsiteX5" fmla="*/ 0 w 545729"/>
              <a:gd name="connsiteY5" fmla="*/ 727546 h 727546"/>
              <a:gd name="connsiteX6" fmla="*/ 63766 w 545729"/>
              <a:gd name="connsiteY6" fmla="*/ 635637 h 727546"/>
              <a:gd name="connsiteX7" fmla="*/ 441004 w 545729"/>
              <a:gd name="connsiteY7" fmla="*/ 109674 h 727546"/>
              <a:gd name="connsiteX8" fmla="*/ 510977 w 545729"/>
              <a:gd name="connsiteY8" fmla="*/ 8540 h 727546"/>
              <a:gd name="connsiteX9" fmla="*/ 516633 w 545729"/>
              <a:gd name="connsiteY9" fmla="*/ 0 h 72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5729" h="727546">
                <a:moveTo>
                  <a:pt x="516633" y="0"/>
                </a:moveTo>
                <a:lnTo>
                  <a:pt x="545729" y="0"/>
                </a:lnTo>
                <a:lnTo>
                  <a:pt x="481044" y="97490"/>
                </a:lnTo>
                <a:cubicBezTo>
                  <a:pt x="344811" y="296553"/>
                  <a:pt x="196301" y="492286"/>
                  <a:pt x="85368" y="648147"/>
                </a:cubicBezTo>
                <a:lnTo>
                  <a:pt x="29077" y="727546"/>
                </a:lnTo>
                <a:lnTo>
                  <a:pt x="0" y="727546"/>
                </a:lnTo>
                <a:lnTo>
                  <a:pt x="63766" y="635637"/>
                </a:lnTo>
                <a:cubicBezTo>
                  <a:pt x="200158" y="442023"/>
                  <a:pt x="342315" y="250203"/>
                  <a:pt x="441004" y="109674"/>
                </a:cubicBezTo>
                <a:cubicBezTo>
                  <a:pt x="465676" y="74542"/>
                  <a:pt x="488976" y="40937"/>
                  <a:pt x="510977" y="8540"/>
                </a:cubicBezTo>
                <a:lnTo>
                  <a:pt x="516633"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8" name="Plassholder for tekst 2">
            <a:extLst>
              <a:ext uri="{FF2B5EF4-FFF2-40B4-BE49-F238E27FC236}">
                <a16:creationId xmlns:a16="http://schemas.microsoft.com/office/drawing/2014/main" id="{AD1021BA-4963-1747-83CC-FB6591814625}"/>
              </a:ext>
            </a:extLst>
          </p:cNvPr>
          <p:cNvSpPr>
            <a:spLocks noGrp="1"/>
          </p:cNvSpPr>
          <p:nvPr>
            <p:ph type="body" sz="quarter" idx="18"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9191892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nnhold-7">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9" name="Plassholder for bilde 8">
            <a:extLst>
              <a:ext uri="{FF2B5EF4-FFF2-40B4-BE49-F238E27FC236}">
                <a16:creationId xmlns:a16="http://schemas.microsoft.com/office/drawing/2014/main" id="{58F165EB-F5B4-E640-A9B1-8E61A611C7F7}"/>
              </a:ext>
            </a:extLst>
          </p:cNvPr>
          <p:cNvSpPr>
            <a:spLocks noGrp="1"/>
          </p:cNvSpPr>
          <p:nvPr>
            <p:ph type="pic" sz="quarter" idx="15" hasCustomPrompt="1"/>
          </p:nvPr>
        </p:nvSpPr>
        <p:spPr>
          <a:xfrm>
            <a:off x="6994525" y="0"/>
            <a:ext cx="5197475" cy="6858000"/>
          </a:xfrm>
          <a:custGeom>
            <a:avLst/>
            <a:gdLst>
              <a:gd name="connsiteX0" fmla="*/ 5197475 w 5197475"/>
              <a:gd name="connsiteY0" fmla="*/ 5331973 h 6858000"/>
              <a:gd name="connsiteX1" fmla="*/ 5197475 w 5197475"/>
              <a:gd name="connsiteY1" fmla="*/ 6858000 h 6858000"/>
              <a:gd name="connsiteX2" fmla="*/ 1278585 w 5197475"/>
              <a:gd name="connsiteY2" fmla="*/ 6858000 h 6858000"/>
              <a:gd name="connsiteX3" fmla="*/ 1348854 w 5197475"/>
              <a:gd name="connsiteY3" fmla="*/ 6811922 h 6858000"/>
              <a:gd name="connsiteX4" fmla="*/ 1633509 w 5197475"/>
              <a:gd name="connsiteY4" fmla="*/ 6634523 h 6858000"/>
              <a:gd name="connsiteX5" fmla="*/ 2019775 w 5197475"/>
              <a:gd name="connsiteY5" fmla="*/ 6539754 h 6858000"/>
              <a:gd name="connsiteX6" fmla="*/ 2776736 w 5197475"/>
              <a:gd name="connsiteY6" fmla="*/ 6284051 h 6858000"/>
              <a:gd name="connsiteX7" fmla="*/ 3674780 w 5197475"/>
              <a:gd name="connsiteY7" fmla="*/ 5733232 h 6858000"/>
              <a:gd name="connsiteX8" fmla="*/ 4179823 w 5197475"/>
              <a:gd name="connsiteY8" fmla="*/ 5775792 h 6858000"/>
              <a:gd name="connsiteX9" fmla="*/ 4844012 w 5197475"/>
              <a:gd name="connsiteY9" fmla="*/ 5560824 h 6858000"/>
              <a:gd name="connsiteX10" fmla="*/ 5071566 w 5197475"/>
              <a:gd name="connsiteY10" fmla="*/ 5419270 h 6858000"/>
              <a:gd name="connsiteX11" fmla="*/ 5197475 w 5197475"/>
              <a:gd name="connsiteY11" fmla="*/ 4190840 h 6858000"/>
              <a:gd name="connsiteX12" fmla="*/ 5197475 w 5197475"/>
              <a:gd name="connsiteY12" fmla="*/ 5303925 h 6858000"/>
              <a:gd name="connsiteX13" fmla="*/ 5080759 w 5197475"/>
              <a:gd name="connsiteY13" fmla="*/ 5385253 h 6858000"/>
              <a:gd name="connsiteX14" fmla="*/ 4850517 w 5197475"/>
              <a:gd name="connsiteY14" fmla="*/ 5528685 h 6858000"/>
              <a:gd name="connsiteX15" fmla="*/ 4167854 w 5197475"/>
              <a:gd name="connsiteY15" fmla="*/ 5746922 h 6858000"/>
              <a:gd name="connsiteX16" fmla="*/ 3667456 w 5197475"/>
              <a:gd name="connsiteY16" fmla="*/ 5701000 h 6858000"/>
              <a:gd name="connsiteX17" fmla="*/ 2687261 w 5197475"/>
              <a:gd name="connsiteY17" fmla="*/ 6299540 h 6858000"/>
              <a:gd name="connsiteX18" fmla="*/ 1944511 w 5197475"/>
              <a:gd name="connsiteY18" fmla="*/ 6521914 h 6858000"/>
              <a:gd name="connsiteX19" fmla="*/ 1373713 w 5197475"/>
              <a:gd name="connsiteY19" fmla="*/ 6763501 h 6858000"/>
              <a:gd name="connsiteX20" fmla="*/ 1236786 w 5197475"/>
              <a:gd name="connsiteY20" fmla="*/ 6857992 h 6858000"/>
              <a:gd name="connsiteX21" fmla="*/ 1236773 w 5197475"/>
              <a:gd name="connsiteY21" fmla="*/ 6858000 h 6858000"/>
              <a:gd name="connsiteX22" fmla="*/ 0 w 5197475"/>
              <a:gd name="connsiteY22" fmla="*/ 6858000 h 6858000"/>
              <a:gd name="connsiteX23" fmla="*/ 0 w 5197475"/>
              <a:gd name="connsiteY23" fmla="*/ 6068904 h 6858000"/>
              <a:gd name="connsiteX24" fmla="*/ 6233 w 5197475"/>
              <a:gd name="connsiteY24" fmla="*/ 6065519 h 6858000"/>
              <a:gd name="connsiteX25" fmla="*/ 227911 w 5197475"/>
              <a:gd name="connsiteY25" fmla="*/ 5980438 h 6858000"/>
              <a:gd name="connsiteX26" fmla="*/ 786663 w 5197475"/>
              <a:gd name="connsiteY26" fmla="*/ 5871060 h 6858000"/>
              <a:gd name="connsiteX27" fmla="*/ 1384680 w 5197475"/>
              <a:gd name="connsiteY27" fmla="*/ 5369033 h 6858000"/>
              <a:gd name="connsiteX28" fmla="*/ 2168487 w 5197475"/>
              <a:gd name="connsiteY28" fmla="*/ 5198109 h 6858000"/>
              <a:gd name="connsiteX29" fmla="*/ 3446353 w 5197475"/>
              <a:gd name="connsiteY29" fmla="*/ 5077187 h 6858000"/>
              <a:gd name="connsiteX30" fmla="*/ 4113338 w 5197475"/>
              <a:gd name="connsiteY30" fmla="*/ 4770248 h 6858000"/>
              <a:gd name="connsiteX31" fmla="*/ 4750422 w 5197475"/>
              <a:gd name="connsiteY31" fmla="*/ 4290116 h 6858000"/>
              <a:gd name="connsiteX32" fmla="*/ 5089297 w 5197475"/>
              <a:gd name="connsiteY32" fmla="*/ 4203727 h 6858000"/>
              <a:gd name="connsiteX33" fmla="*/ 0 w 5197475"/>
              <a:gd name="connsiteY33" fmla="*/ 0 h 6858000"/>
              <a:gd name="connsiteX34" fmla="*/ 5197475 w 5197475"/>
              <a:gd name="connsiteY34" fmla="*/ 0 h 6858000"/>
              <a:gd name="connsiteX35" fmla="*/ 5197475 w 5197475"/>
              <a:gd name="connsiteY35" fmla="*/ 4157983 h 6858000"/>
              <a:gd name="connsiteX36" fmla="*/ 5107772 w 5197475"/>
              <a:gd name="connsiteY36" fmla="*/ 4167746 h 6858000"/>
              <a:gd name="connsiteX37" fmla="*/ 4718779 w 5197475"/>
              <a:gd name="connsiteY37" fmla="*/ 4276415 h 6858000"/>
              <a:gd name="connsiteX38" fmla="*/ 3793135 w 5197475"/>
              <a:gd name="connsiteY38" fmla="*/ 4939605 h 6858000"/>
              <a:gd name="connsiteX39" fmla="*/ 2810174 w 5197475"/>
              <a:gd name="connsiteY39" fmla="*/ 5129792 h 6858000"/>
              <a:gd name="connsiteX40" fmla="*/ 1488505 w 5197475"/>
              <a:gd name="connsiteY40" fmla="*/ 5289689 h 6858000"/>
              <a:gd name="connsiteX41" fmla="*/ 771994 w 5197475"/>
              <a:gd name="connsiteY41" fmla="*/ 5849338 h 6858000"/>
              <a:gd name="connsiteX42" fmla="*/ 164482 w 5197475"/>
              <a:gd name="connsiteY42" fmla="*/ 5968830 h 6858000"/>
              <a:gd name="connsiteX43" fmla="*/ 4593 w 5197475"/>
              <a:gd name="connsiteY43" fmla="*/ 6039947 h 6858000"/>
              <a:gd name="connsiteX44" fmla="*/ 0 w 5197475"/>
              <a:gd name="connsiteY44" fmla="*/ 60424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97475" h="6858000">
                <a:moveTo>
                  <a:pt x="5197475" y="5331973"/>
                </a:moveTo>
                <a:lnTo>
                  <a:pt x="5197475" y="6858000"/>
                </a:lnTo>
                <a:lnTo>
                  <a:pt x="1278585" y="6858000"/>
                </a:lnTo>
                <a:lnTo>
                  <a:pt x="1348854" y="6811922"/>
                </a:lnTo>
                <a:cubicBezTo>
                  <a:pt x="1452460" y="6741581"/>
                  <a:pt x="1551690" y="6672734"/>
                  <a:pt x="1633509" y="6634523"/>
                </a:cubicBezTo>
                <a:cubicBezTo>
                  <a:pt x="1797148" y="6558100"/>
                  <a:pt x="1821717" y="6570164"/>
                  <a:pt x="2019775" y="6539754"/>
                </a:cubicBezTo>
                <a:cubicBezTo>
                  <a:pt x="2217832" y="6509345"/>
                  <a:pt x="2500902" y="6418471"/>
                  <a:pt x="2776736" y="6284051"/>
                </a:cubicBezTo>
                <a:cubicBezTo>
                  <a:pt x="3052570" y="6149631"/>
                  <a:pt x="3440932" y="5817942"/>
                  <a:pt x="3674780" y="5733232"/>
                </a:cubicBezTo>
                <a:cubicBezTo>
                  <a:pt x="3908628" y="5648523"/>
                  <a:pt x="3984951" y="5804527"/>
                  <a:pt x="4179823" y="5775792"/>
                </a:cubicBezTo>
                <a:cubicBezTo>
                  <a:pt x="4374696" y="5747057"/>
                  <a:pt x="4578636" y="5704829"/>
                  <a:pt x="4844012" y="5560824"/>
                </a:cubicBezTo>
                <a:cubicBezTo>
                  <a:pt x="4910356" y="5524822"/>
                  <a:pt x="4988460" y="5475417"/>
                  <a:pt x="5071566" y="5419270"/>
                </a:cubicBezTo>
                <a:close/>
                <a:moveTo>
                  <a:pt x="5197475" y="4190840"/>
                </a:moveTo>
                <a:lnTo>
                  <a:pt x="5197475" y="5303925"/>
                </a:lnTo>
                <a:lnTo>
                  <a:pt x="5080759" y="5385253"/>
                </a:lnTo>
                <a:cubicBezTo>
                  <a:pt x="4996839" y="5442184"/>
                  <a:pt x="4917806" y="5492277"/>
                  <a:pt x="4850517" y="5528685"/>
                </a:cubicBezTo>
                <a:cubicBezTo>
                  <a:pt x="4581360" y="5674320"/>
                  <a:pt x="4365031" y="5718203"/>
                  <a:pt x="4167854" y="5746922"/>
                </a:cubicBezTo>
                <a:cubicBezTo>
                  <a:pt x="3970677" y="5775641"/>
                  <a:pt x="3914222" y="5608897"/>
                  <a:pt x="3667456" y="5701000"/>
                </a:cubicBezTo>
                <a:cubicBezTo>
                  <a:pt x="3420691" y="5793104"/>
                  <a:pt x="2974419" y="6162721"/>
                  <a:pt x="2687261" y="6299540"/>
                </a:cubicBezTo>
                <a:cubicBezTo>
                  <a:pt x="2400103" y="6436359"/>
                  <a:pt x="2181176" y="6486058"/>
                  <a:pt x="1944511" y="6521914"/>
                </a:cubicBezTo>
                <a:cubicBezTo>
                  <a:pt x="1707846" y="6557771"/>
                  <a:pt x="1602855" y="6602875"/>
                  <a:pt x="1373713" y="6763501"/>
                </a:cubicBezTo>
                <a:cubicBezTo>
                  <a:pt x="1316427" y="6803658"/>
                  <a:pt x="1272669" y="6834030"/>
                  <a:pt x="1236786" y="6857992"/>
                </a:cubicBezTo>
                <a:lnTo>
                  <a:pt x="1236773" y="6858000"/>
                </a:lnTo>
                <a:lnTo>
                  <a:pt x="0" y="6858000"/>
                </a:lnTo>
                <a:lnTo>
                  <a:pt x="0" y="6068904"/>
                </a:lnTo>
                <a:lnTo>
                  <a:pt x="6233" y="6065519"/>
                </a:lnTo>
                <a:cubicBezTo>
                  <a:pt x="83155" y="6025413"/>
                  <a:pt x="126322" y="6012275"/>
                  <a:pt x="227911" y="5980438"/>
                </a:cubicBezTo>
                <a:cubicBezTo>
                  <a:pt x="390454" y="5929499"/>
                  <a:pt x="593868" y="5972961"/>
                  <a:pt x="786663" y="5871060"/>
                </a:cubicBezTo>
                <a:cubicBezTo>
                  <a:pt x="979457" y="5769160"/>
                  <a:pt x="1154377" y="5481193"/>
                  <a:pt x="1384680" y="5369033"/>
                </a:cubicBezTo>
                <a:cubicBezTo>
                  <a:pt x="1614985" y="5256875"/>
                  <a:pt x="1826075" y="5224701"/>
                  <a:pt x="2168487" y="5198109"/>
                </a:cubicBezTo>
                <a:cubicBezTo>
                  <a:pt x="2510897" y="5171516"/>
                  <a:pt x="3122211" y="5148496"/>
                  <a:pt x="3446353" y="5077187"/>
                </a:cubicBezTo>
                <a:cubicBezTo>
                  <a:pt x="3770496" y="5005876"/>
                  <a:pt x="3902561" y="4920850"/>
                  <a:pt x="4113338" y="4770248"/>
                </a:cubicBezTo>
                <a:cubicBezTo>
                  <a:pt x="4324114" y="4619647"/>
                  <a:pt x="4530614" y="4393057"/>
                  <a:pt x="4750422" y="4290116"/>
                </a:cubicBezTo>
                <a:cubicBezTo>
                  <a:pt x="4860326" y="4238645"/>
                  <a:pt x="4974477" y="4218247"/>
                  <a:pt x="5089297" y="4203727"/>
                </a:cubicBezTo>
                <a:close/>
                <a:moveTo>
                  <a:pt x="0" y="0"/>
                </a:moveTo>
                <a:lnTo>
                  <a:pt x="5197475" y="0"/>
                </a:lnTo>
                <a:lnTo>
                  <a:pt x="5197475" y="4157983"/>
                </a:lnTo>
                <a:lnTo>
                  <a:pt x="5107772" y="4167746"/>
                </a:lnTo>
                <a:cubicBezTo>
                  <a:pt x="4985805" y="4182909"/>
                  <a:pt x="4857656" y="4208004"/>
                  <a:pt x="4718779" y="4276415"/>
                </a:cubicBezTo>
                <a:cubicBezTo>
                  <a:pt x="4441024" y="4413237"/>
                  <a:pt x="4111235" y="4797374"/>
                  <a:pt x="3793135" y="4939605"/>
                </a:cubicBezTo>
                <a:cubicBezTo>
                  <a:pt x="3475034" y="5081834"/>
                  <a:pt x="3191820" y="5102576"/>
                  <a:pt x="2810174" y="5129792"/>
                </a:cubicBezTo>
                <a:cubicBezTo>
                  <a:pt x="2428528" y="5157008"/>
                  <a:pt x="1828202" y="5169765"/>
                  <a:pt x="1488505" y="5289689"/>
                </a:cubicBezTo>
                <a:cubicBezTo>
                  <a:pt x="1148809" y="5409613"/>
                  <a:pt x="992664" y="5736149"/>
                  <a:pt x="771994" y="5849338"/>
                </a:cubicBezTo>
                <a:cubicBezTo>
                  <a:pt x="551324" y="5962528"/>
                  <a:pt x="369425" y="5896220"/>
                  <a:pt x="164482" y="5968830"/>
                </a:cubicBezTo>
                <a:cubicBezTo>
                  <a:pt x="113247" y="5986983"/>
                  <a:pt x="59314" y="6011857"/>
                  <a:pt x="4593" y="6039947"/>
                </a:cubicBezTo>
                <a:lnTo>
                  <a:pt x="0" y="6042469"/>
                </a:lnTo>
                <a:close/>
              </a:path>
            </a:pathLst>
          </a:custGeom>
          <a:solidFill>
            <a:schemeClr val="tx1"/>
          </a:solidFill>
        </p:spPr>
        <p:txBody>
          <a:bodyPr wrap="square" tIns="360000" anchor="t" anchorCtr="1">
            <a:noAutofit/>
          </a:bodyPr>
          <a:lstStyle>
            <a:lvl1pPr marL="2160000" indent="0" algn="l">
              <a:buNone/>
              <a:defRPr>
                <a:solidFill>
                  <a:schemeClr val="bg1"/>
                </a:solidFill>
              </a:defRPr>
            </a:lvl1pPr>
          </a:lstStyle>
          <a:p>
            <a:pPr lvl="0"/>
            <a:r>
              <a:rPr lang="nb-NO"/>
              <a:t>Klikk på ikonet for å legge til bilde</a:t>
            </a:r>
          </a:p>
        </p:txBody>
      </p:sp>
      <p:sp>
        <p:nvSpPr>
          <p:cNvPr id="10" name="Friform 9">
            <a:extLst>
              <a:ext uri="{FF2B5EF4-FFF2-40B4-BE49-F238E27FC236}">
                <a16:creationId xmlns:a16="http://schemas.microsoft.com/office/drawing/2014/main" id="{41134339-17AF-B841-976B-0CBA4E3523B6}"/>
              </a:ext>
            </a:extLst>
          </p:cNvPr>
          <p:cNvSpPr/>
          <p:nvPr userDrawn="1"/>
        </p:nvSpPr>
        <p:spPr>
          <a:xfrm>
            <a:off x="4781317" y="6040294"/>
            <a:ext cx="2213208" cy="817706"/>
          </a:xfrm>
          <a:custGeom>
            <a:avLst/>
            <a:gdLst>
              <a:gd name="connsiteX0" fmla="*/ 2213208 w 2213208"/>
              <a:gd name="connsiteY0" fmla="*/ 0 h 817706"/>
              <a:gd name="connsiteX1" fmla="*/ 2213208 w 2213208"/>
              <a:gd name="connsiteY1" fmla="*/ 26435 h 817706"/>
              <a:gd name="connsiteX2" fmla="*/ 2168501 w 2213208"/>
              <a:gd name="connsiteY2" fmla="*/ 50714 h 817706"/>
              <a:gd name="connsiteX3" fmla="*/ 2024616 w 2213208"/>
              <a:gd name="connsiteY3" fmla="*/ 134228 h 817706"/>
              <a:gd name="connsiteX4" fmla="*/ 1436701 w 2213208"/>
              <a:gd name="connsiteY4" fmla="*/ 330521 h 817706"/>
              <a:gd name="connsiteX5" fmla="*/ 678860 w 2213208"/>
              <a:gd name="connsiteY5" fmla="*/ 494238 h 817706"/>
              <a:gd name="connsiteX6" fmla="*/ 150487 w 2213208"/>
              <a:gd name="connsiteY6" fmla="*/ 769874 h 817706"/>
              <a:gd name="connsiteX7" fmla="*/ 65640 w 2213208"/>
              <a:gd name="connsiteY7" fmla="*/ 817706 h 817706"/>
              <a:gd name="connsiteX8" fmla="*/ 0 w 2213208"/>
              <a:gd name="connsiteY8" fmla="*/ 817706 h 817706"/>
              <a:gd name="connsiteX9" fmla="*/ 102146 w 2213208"/>
              <a:gd name="connsiteY9" fmla="*/ 759571 h 817706"/>
              <a:gd name="connsiteX10" fmla="*/ 588448 w 2213208"/>
              <a:gd name="connsiteY10" fmla="*/ 502697 h 817706"/>
              <a:gd name="connsiteX11" fmla="*/ 1363060 w 2213208"/>
              <a:gd name="connsiteY11" fmla="*/ 306862 h 817706"/>
              <a:gd name="connsiteX12" fmla="*/ 1755544 w 2213208"/>
              <a:gd name="connsiteY12" fmla="*/ 242533 h 817706"/>
              <a:gd name="connsiteX13" fmla="*/ 2053179 w 2213208"/>
              <a:gd name="connsiteY13" fmla="*/ 87895 h 8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13208" h="817706">
                <a:moveTo>
                  <a:pt x="2213208" y="0"/>
                </a:moveTo>
                <a:lnTo>
                  <a:pt x="2213208" y="26435"/>
                </a:lnTo>
                <a:lnTo>
                  <a:pt x="2168501" y="50714"/>
                </a:lnTo>
                <a:cubicBezTo>
                  <a:pt x="2130857" y="71802"/>
                  <a:pt x="2084861" y="98665"/>
                  <a:pt x="2024616" y="134228"/>
                </a:cubicBezTo>
                <a:cubicBezTo>
                  <a:pt x="1783634" y="276477"/>
                  <a:pt x="1675443" y="313248"/>
                  <a:pt x="1436701" y="330521"/>
                </a:cubicBezTo>
                <a:cubicBezTo>
                  <a:pt x="1197960" y="347795"/>
                  <a:pt x="975821" y="380252"/>
                  <a:pt x="678860" y="494238"/>
                </a:cubicBezTo>
                <a:cubicBezTo>
                  <a:pt x="530379" y="551232"/>
                  <a:pt x="337698" y="663142"/>
                  <a:pt x="150487" y="769874"/>
                </a:cubicBezTo>
                <a:lnTo>
                  <a:pt x="65640" y="817706"/>
                </a:lnTo>
                <a:lnTo>
                  <a:pt x="0" y="817706"/>
                </a:lnTo>
                <a:lnTo>
                  <a:pt x="102146" y="759571"/>
                </a:lnTo>
                <a:cubicBezTo>
                  <a:pt x="271068" y="662146"/>
                  <a:pt x="445706" y="558936"/>
                  <a:pt x="588448" y="502697"/>
                </a:cubicBezTo>
                <a:cubicBezTo>
                  <a:pt x="873933" y="390218"/>
                  <a:pt x="1163233" y="321717"/>
                  <a:pt x="1363060" y="306862"/>
                </a:cubicBezTo>
                <a:cubicBezTo>
                  <a:pt x="1562886" y="292005"/>
                  <a:pt x="1586439" y="305950"/>
                  <a:pt x="1755544" y="242533"/>
                </a:cubicBezTo>
                <a:cubicBezTo>
                  <a:pt x="1840097" y="210825"/>
                  <a:pt x="1944398" y="149934"/>
                  <a:pt x="2053179" y="878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4809580" cy="1455365"/>
          </a:xfrm>
        </p:spPr>
        <p:txBody>
          <a:bodyPr/>
          <a:lstStyle/>
          <a:p>
            <a:r>
              <a:rPr lang="nb-NO"/>
              <a:t>Klikk for å redigere tittelstil</a:t>
            </a:r>
          </a:p>
        </p:txBody>
      </p:sp>
      <p:sp>
        <p:nvSpPr>
          <p:cNvPr id="7" name="Plassholder for tekst 2">
            <a:extLst>
              <a:ext uri="{FF2B5EF4-FFF2-40B4-BE49-F238E27FC236}">
                <a16:creationId xmlns:a16="http://schemas.microsoft.com/office/drawing/2014/main" id="{75A6F999-1284-D946-BB38-539EAF169376}"/>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4476352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nnhold-8">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graphicFrame>
        <p:nvGraphicFramePr>
          <p:cNvPr id="6" name="Diagram 5">
            <a:extLst>
              <a:ext uri="{FF2B5EF4-FFF2-40B4-BE49-F238E27FC236}">
                <a16:creationId xmlns:a16="http://schemas.microsoft.com/office/drawing/2014/main" id="{EA638C48-B285-3944-8877-89BA08CB7D35}"/>
              </a:ext>
            </a:extLst>
          </p:cNvPr>
          <p:cNvGraphicFramePr/>
          <p:nvPr userDrawn="1"/>
        </p:nvGraphicFramePr>
        <p:xfrm>
          <a:off x="1113339" y="1038148"/>
          <a:ext cx="10254877" cy="5100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72823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nnhold-9">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Plassholder for innhold 7">
            <a:extLst>
              <a:ext uri="{FF2B5EF4-FFF2-40B4-BE49-F238E27FC236}">
                <a16:creationId xmlns:a16="http://schemas.microsoft.com/office/drawing/2014/main" id="{D8736787-DCB0-4E46-8F63-405F22B7DAC4}"/>
              </a:ext>
            </a:extLst>
          </p:cNvPr>
          <p:cNvSpPr>
            <a:spLocks noGrp="1"/>
          </p:cNvSpPr>
          <p:nvPr>
            <p:ph sz="quarter" idx="11" hasCustomPrompt="1"/>
          </p:nvPr>
        </p:nvSpPr>
        <p:spPr>
          <a:xfrm>
            <a:off x="1209963" y="1025237"/>
            <a:ext cx="9937750" cy="5208588"/>
          </a:xfrm>
        </p:spPr>
        <p:txBody>
          <a:bodyPr/>
          <a:lstStyle>
            <a:lvl1pPr marL="0" indent="0">
              <a:buNone/>
              <a:defRPr/>
            </a:lvl1pPr>
          </a:lstStyle>
          <a:p>
            <a:pPr lvl="0"/>
            <a:r>
              <a:rPr lang="nb-NO"/>
              <a:t>Sett inn tabell eller graf</a:t>
            </a:r>
          </a:p>
        </p:txBody>
      </p:sp>
    </p:spTree>
    <p:extLst>
      <p:ext uri="{BB962C8B-B14F-4D97-AF65-F5344CB8AC3E}">
        <p14:creationId xmlns:p14="http://schemas.microsoft.com/office/powerpoint/2010/main" val="808851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tel-1">
    <p:bg>
      <p:bgPr>
        <a:solidFill>
          <a:schemeClr val="tx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sp>
        <p:nvSpPr>
          <p:cNvPr id="11" name="Plassholder for bilde 10">
            <a:extLst>
              <a:ext uri="{FF2B5EF4-FFF2-40B4-BE49-F238E27FC236}">
                <a16:creationId xmlns:a16="http://schemas.microsoft.com/office/drawing/2014/main" id="{B60EA6D9-B4D7-424C-A57B-9A9A71230728}"/>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36" name="Friform 35">
            <a:extLst>
              <a:ext uri="{FF2B5EF4-FFF2-40B4-BE49-F238E27FC236}">
                <a16:creationId xmlns:a16="http://schemas.microsoft.com/office/drawing/2014/main" id="{F7609B6C-735B-5544-B9EA-9824407BB7AD}"/>
              </a:ext>
            </a:extLst>
          </p:cNvPr>
          <p:cNvSpPr/>
          <p:nvPr userDrawn="1"/>
        </p:nvSpPr>
        <p:spPr>
          <a:xfrm>
            <a:off x="5012769" y="4906724"/>
            <a:ext cx="1981756" cy="1951277"/>
          </a:xfrm>
          <a:custGeom>
            <a:avLst/>
            <a:gdLst>
              <a:gd name="connsiteX0" fmla="*/ 1874028 w 1981756"/>
              <a:gd name="connsiteY0" fmla="*/ 743 h 1951277"/>
              <a:gd name="connsiteX1" fmla="*/ 1980716 w 1981756"/>
              <a:gd name="connsiteY1" fmla="*/ 10648 h 1951277"/>
              <a:gd name="connsiteX2" fmla="*/ 1981756 w 1981756"/>
              <a:gd name="connsiteY2" fmla="*/ 10946 h 1951277"/>
              <a:gd name="connsiteX3" fmla="*/ 1981756 w 1981756"/>
              <a:gd name="connsiteY3" fmla="*/ 40433 h 1951277"/>
              <a:gd name="connsiteX4" fmla="*/ 1950658 w 1981756"/>
              <a:gd name="connsiteY4" fmla="*/ 31508 h 1951277"/>
              <a:gd name="connsiteX5" fmla="*/ 1859478 w 1981756"/>
              <a:gd name="connsiteY5" fmla="*/ 33381 h 1951277"/>
              <a:gd name="connsiteX6" fmla="*/ 1821349 w 1981756"/>
              <a:gd name="connsiteY6" fmla="*/ 439038 h 1951277"/>
              <a:gd name="connsiteX7" fmla="*/ 1754297 w 1981756"/>
              <a:gd name="connsiteY7" fmla="*/ 652893 h 1951277"/>
              <a:gd name="connsiteX8" fmla="*/ 1569428 w 1981756"/>
              <a:gd name="connsiteY8" fmla="*/ 707906 h 1951277"/>
              <a:gd name="connsiteX9" fmla="*/ 1216313 w 1981756"/>
              <a:gd name="connsiteY9" fmla="*/ 692849 h 1951277"/>
              <a:gd name="connsiteX10" fmla="*/ 1085675 w 1981756"/>
              <a:gd name="connsiteY10" fmla="*/ 1019113 h 1951277"/>
              <a:gd name="connsiteX11" fmla="*/ 925921 w 1981756"/>
              <a:gd name="connsiteY11" fmla="*/ 1569484 h 1951277"/>
              <a:gd name="connsiteX12" fmla="*/ 708239 w 1981756"/>
              <a:gd name="connsiteY12" fmla="*/ 1803309 h 1951277"/>
              <a:gd name="connsiteX13" fmla="*/ 184070 w 1981756"/>
              <a:gd name="connsiteY13" fmla="*/ 1948517 h 1951277"/>
              <a:gd name="connsiteX14" fmla="*/ 170205 w 1981756"/>
              <a:gd name="connsiteY14" fmla="*/ 1951277 h 1951277"/>
              <a:gd name="connsiteX15" fmla="*/ 0 w 1981756"/>
              <a:gd name="connsiteY15" fmla="*/ 1951277 h 1951277"/>
              <a:gd name="connsiteX16" fmla="*/ 107953 w 1981756"/>
              <a:gd name="connsiteY16" fmla="*/ 1927675 h 1951277"/>
              <a:gd name="connsiteX17" fmla="*/ 471574 w 1981756"/>
              <a:gd name="connsiteY17" fmla="*/ 1849782 h 1951277"/>
              <a:gd name="connsiteX18" fmla="*/ 742824 w 1981756"/>
              <a:gd name="connsiteY18" fmla="*/ 1753711 h 1951277"/>
              <a:gd name="connsiteX19" fmla="*/ 909663 w 1981756"/>
              <a:gd name="connsiteY19" fmla="*/ 1515363 h 1951277"/>
              <a:gd name="connsiteX20" fmla="*/ 1088445 w 1981756"/>
              <a:gd name="connsiteY20" fmla="*/ 922245 h 1951277"/>
              <a:gd name="connsiteX21" fmla="*/ 1190009 w 1981756"/>
              <a:gd name="connsiteY21" fmla="*/ 682960 h 1951277"/>
              <a:gd name="connsiteX22" fmla="*/ 1393016 w 1981756"/>
              <a:gd name="connsiteY22" fmla="*/ 674641 h 1951277"/>
              <a:gd name="connsiteX23" fmla="*/ 1585397 w 1981756"/>
              <a:gd name="connsiteY23" fmla="*/ 682704 h 1951277"/>
              <a:gd name="connsiteX24" fmla="*/ 1758574 w 1981756"/>
              <a:gd name="connsiteY24" fmla="*/ 599293 h 1951277"/>
              <a:gd name="connsiteX25" fmla="*/ 1789462 w 1981756"/>
              <a:gd name="connsiteY25" fmla="*/ 364774 h 1951277"/>
              <a:gd name="connsiteX26" fmla="*/ 1804297 w 1981756"/>
              <a:gd name="connsiteY26" fmla="*/ 45122 h 1951277"/>
              <a:gd name="connsiteX27" fmla="*/ 1874028 w 1981756"/>
              <a:gd name="connsiteY27"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1756" h="1951277">
                <a:moveTo>
                  <a:pt x="1874028" y="743"/>
                </a:moveTo>
                <a:cubicBezTo>
                  <a:pt x="1904004" y="-2167"/>
                  <a:pt x="1940140" y="3970"/>
                  <a:pt x="1980716" y="10648"/>
                </a:cubicBezTo>
                <a:lnTo>
                  <a:pt x="1981756" y="10946"/>
                </a:lnTo>
                <a:lnTo>
                  <a:pt x="1981756" y="40433"/>
                </a:lnTo>
                <a:lnTo>
                  <a:pt x="1950658" y="31508"/>
                </a:lnTo>
                <a:cubicBezTo>
                  <a:pt x="1913133" y="23212"/>
                  <a:pt x="1881533" y="22204"/>
                  <a:pt x="1859478" y="33381"/>
                </a:cubicBezTo>
                <a:cubicBezTo>
                  <a:pt x="1771259" y="78089"/>
                  <a:pt x="1827378" y="317234"/>
                  <a:pt x="1821349" y="439038"/>
                </a:cubicBezTo>
                <a:cubicBezTo>
                  <a:pt x="1815321" y="560842"/>
                  <a:pt x="1796283" y="608082"/>
                  <a:pt x="1754297" y="652893"/>
                </a:cubicBezTo>
                <a:cubicBezTo>
                  <a:pt x="1712310" y="697703"/>
                  <a:pt x="1659092" y="701247"/>
                  <a:pt x="1569428" y="707906"/>
                </a:cubicBezTo>
                <a:cubicBezTo>
                  <a:pt x="1479765" y="714566"/>
                  <a:pt x="1322073" y="674899"/>
                  <a:pt x="1216313" y="692849"/>
                </a:cubicBezTo>
                <a:cubicBezTo>
                  <a:pt x="1166391" y="716174"/>
                  <a:pt x="1134074" y="873007"/>
                  <a:pt x="1085675" y="1019113"/>
                </a:cubicBezTo>
                <a:cubicBezTo>
                  <a:pt x="1037275" y="1165219"/>
                  <a:pt x="988826" y="1438784"/>
                  <a:pt x="925921" y="1569484"/>
                </a:cubicBezTo>
                <a:cubicBezTo>
                  <a:pt x="863015" y="1700183"/>
                  <a:pt x="831880" y="1740137"/>
                  <a:pt x="708239" y="1803309"/>
                </a:cubicBezTo>
                <a:cubicBezTo>
                  <a:pt x="584597" y="1866480"/>
                  <a:pt x="354204" y="1906705"/>
                  <a:pt x="184070" y="1948517"/>
                </a:cubicBezTo>
                <a:lnTo>
                  <a:pt x="170205" y="1951277"/>
                </a:lnTo>
                <a:lnTo>
                  <a:pt x="0" y="1951277"/>
                </a:lnTo>
                <a:lnTo>
                  <a:pt x="107953" y="1927675"/>
                </a:lnTo>
                <a:cubicBezTo>
                  <a:pt x="232840" y="1901837"/>
                  <a:pt x="377769" y="1874686"/>
                  <a:pt x="471574" y="1849782"/>
                </a:cubicBezTo>
                <a:cubicBezTo>
                  <a:pt x="596648" y="1816576"/>
                  <a:pt x="669809" y="1809447"/>
                  <a:pt x="742824" y="1753711"/>
                </a:cubicBezTo>
                <a:cubicBezTo>
                  <a:pt x="815839" y="1697974"/>
                  <a:pt x="852060" y="1653940"/>
                  <a:pt x="909663" y="1515363"/>
                </a:cubicBezTo>
                <a:cubicBezTo>
                  <a:pt x="967266" y="1376786"/>
                  <a:pt x="1041721" y="1060978"/>
                  <a:pt x="1088445" y="922245"/>
                </a:cubicBezTo>
                <a:cubicBezTo>
                  <a:pt x="1135168" y="783511"/>
                  <a:pt x="1139247" y="724228"/>
                  <a:pt x="1190009" y="682960"/>
                </a:cubicBezTo>
                <a:cubicBezTo>
                  <a:pt x="1240771" y="641692"/>
                  <a:pt x="1327118" y="674684"/>
                  <a:pt x="1393016" y="674641"/>
                </a:cubicBezTo>
                <a:cubicBezTo>
                  <a:pt x="1458914" y="674597"/>
                  <a:pt x="1496340" y="687520"/>
                  <a:pt x="1585397" y="682704"/>
                </a:cubicBezTo>
                <a:cubicBezTo>
                  <a:pt x="1674455" y="677888"/>
                  <a:pt x="1724563" y="652282"/>
                  <a:pt x="1758574" y="599293"/>
                </a:cubicBezTo>
                <a:cubicBezTo>
                  <a:pt x="1792585" y="546305"/>
                  <a:pt x="1796404" y="448107"/>
                  <a:pt x="1789462" y="364774"/>
                </a:cubicBezTo>
                <a:cubicBezTo>
                  <a:pt x="1782520" y="281441"/>
                  <a:pt x="1772421" y="104143"/>
                  <a:pt x="1804297" y="45122"/>
                </a:cubicBezTo>
                <a:cubicBezTo>
                  <a:pt x="1820235" y="15611"/>
                  <a:pt x="1844052" y="3654"/>
                  <a:pt x="1874028" y="7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40" name="Friform 39">
            <a:extLst>
              <a:ext uri="{FF2B5EF4-FFF2-40B4-BE49-F238E27FC236}">
                <a16:creationId xmlns:a16="http://schemas.microsoft.com/office/drawing/2014/main" id="{FF45861A-AE00-0048-9745-462402E539DC}"/>
              </a:ext>
            </a:extLst>
          </p:cNvPr>
          <p:cNvSpPr/>
          <p:nvPr userDrawn="1"/>
        </p:nvSpPr>
        <p:spPr>
          <a:xfrm>
            <a:off x="3479291" y="5697721"/>
            <a:ext cx="3515235" cy="1160279"/>
          </a:xfrm>
          <a:custGeom>
            <a:avLst/>
            <a:gdLst>
              <a:gd name="connsiteX0" fmla="*/ 3515235 w 3515235"/>
              <a:gd name="connsiteY0" fmla="*/ 0 h 1160279"/>
              <a:gd name="connsiteX1" fmla="*/ 3515235 w 3515235"/>
              <a:gd name="connsiteY1" fmla="*/ 34185 h 1160279"/>
              <a:gd name="connsiteX2" fmla="*/ 3491597 w 3515235"/>
              <a:gd name="connsiteY2" fmla="*/ 44016 h 1160279"/>
              <a:gd name="connsiteX3" fmla="*/ 3358817 w 3515235"/>
              <a:gd name="connsiteY3" fmla="*/ 109289 h 1160279"/>
              <a:gd name="connsiteX4" fmla="*/ 3127943 w 3515235"/>
              <a:gd name="connsiteY4" fmla="*/ 339325 h 1160279"/>
              <a:gd name="connsiteX5" fmla="*/ 2571976 w 3515235"/>
              <a:gd name="connsiteY5" fmla="*/ 329150 h 1160279"/>
              <a:gd name="connsiteX6" fmla="*/ 1829142 w 3515235"/>
              <a:gd name="connsiteY6" fmla="*/ 319073 h 1160279"/>
              <a:gd name="connsiteX7" fmla="*/ 1645265 w 3515235"/>
              <a:gd name="connsiteY7" fmla="*/ 466872 h 1160279"/>
              <a:gd name="connsiteX8" fmla="*/ 1440827 w 3515235"/>
              <a:gd name="connsiteY8" fmla="*/ 495786 h 1160279"/>
              <a:gd name="connsiteX9" fmla="*/ 1006450 w 3515235"/>
              <a:gd name="connsiteY9" fmla="*/ 480693 h 1160279"/>
              <a:gd name="connsiteX10" fmla="*/ 463498 w 3515235"/>
              <a:gd name="connsiteY10" fmla="*/ 806591 h 1160279"/>
              <a:gd name="connsiteX11" fmla="*/ 147982 w 3515235"/>
              <a:gd name="connsiteY11" fmla="*/ 1060731 h 1160279"/>
              <a:gd name="connsiteX12" fmla="*/ 37333 w 3515235"/>
              <a:gd name="connsiteY12" fmla="*/ 1160279 h 1160279"/>
              <a:gd name="connsiteX13" fmla="*/ 0 w 3515235"/>
              <a:gd name="connsiteY13" fmla="*/ 1160279 h 1160279"/>
              <a:gd name="connsiteX14" fmla="*/ 7189 w 3515235"/>
              <a:gd name="connsiteY14" fmla="*/ 1153149 h 1160279"/>
              <a:gd name="connsiteX15" fmla="*/ 186423 w 3515235"/>
              <a:gd name="connsiteY15" fmla="*/ 993064 h 1160279"/>
              <a:gd name="connsiteX16" fmla="*/ 946889 w 3515235"/>
              <a:gd name="connsiteY16" fmla="*/ 471661 h 1160279"/>
              <a:gd name="connsiteX17" fmla="*/ 1564887 w 3515235"/>
              <a:gd name="connsiteY17" fmla="*/ 467885 h 1160279"/>
              <a:gd name="connsiteX18" fmla="*/ 1815968 w 3515235"/>
              <a:gd name="connsiteY18" fmla="*/ 298797 h 1160279"/>
              <a:gd name="connsiteX19" fmla="*/ 2583290 w 3515235"/>
              <a:gd name="connsiteY19" fmla="*/ 301416 h 1160279"/>
              <a:gd name="connsiteX20" fmla="*/ 3107430 w 3515235"/>
              <a:gd name="connsiteY20" fmla="*/ 313874 h 1160279"/>
              <a:gd name="connsiteX21" fmla="*/ 3335176 w 3515235"/>
              <a:gd name="connsiteY21" fmla="*/ 84378 h 1160279"/>
              <a:gd name="connsiteX22" fmla="*/ 3472053 w 3515235"/>
              <a:gd name="connsiteY22" fmla="*/ 17785 h 116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5235" h="1160279">
                <a:moveTo>
                  <a:pt x="3515235" y="0"/>
                </a:moveTo>
                <a:lnTo>
                  <a:pt x="3515235" y="34185"/>
                </a:lnTo>
                <a:lnTo>
                  <a:pt x="3491597" y="44016"/>
                </a:lnTo>
                <a:cubicBezTo>
                  <a:pt x="3440825" y="66523"/>
                  <a:pt x="3395489" y="88447"/>
                  <a:pt x="3358817" y="109289"/>
                </a:cubicBezTo>
                <a:cubicBezTo>
                  <a:pt x="3212129" y="192657"/>
                  <a:pt x="3259083" y="302682"/>
                  <a:pt x="3127943" y="339325"/>
                </a:cubicBezTo>
                <a:cubicBezTo>
                  <a:pt x="2996802" y="375968"/>
                  <a:pt x="2788561" y="351838"/>
                  <a:pt x="2571976" y="329150"/>
                </a:cubicBezTo>
                <a:cubicBezTo>
                  <a:pt x="2355391" y="306462"/>
                  <a:pt x="1983593" y="296120"/>
                  <a:pt x="1829142" y="319073"/>
                </a:cubicBezTo>
                <a:cubicBezTo>
                  <a:pt x="1674690" y="342027"/>
                  <a:pt x="1709984" y="437420"/>
                  <a:pt x="1645265" y="466872"/>
                </a:cubicBezTo>
                <a:cubicBezTo>
                  <a:pt x="1580545" y="496325"/>
                  <a:pt x="1547296" y="493483"/>
                  <a:pt x="1440827" y="495786"/>
                </a:cubicBezTo>
                <a:cubicBezTo>
                  <a:pt x="1334358" y="498089"/>
                  <a:pt x="1169338" y="428892"/>
                  <a:pt x="1006450" y="480693"/>
                </a:cubicBezTo>
                <a:cubicBezTo>
                  <a:pt x="843562" y="532493"/>
                  <a:pt x="657572" y="661862"/>
                  <a:pt x="463498" y="806591"/>
                </a:cubicBezTo>
                <a:cubicBezTo>
                  <a:pt x="366461" y="878956"/>
                  <a:pt x="256426" y="966994"/>
                  <a:pt x="147982" y="1060731"/>
                </a:cubicBezTo>
                <a:lnTo>
                  <a:pt x="37333" y="1160279"/>
                </a:lnTo>
                <a:lnTo>
                  <a:pt x="0" y="1160279"/>
                </a:lnTo>
                <a:lnTo>
                  <a:pt x="7189" y="1153149"/>
                </a:lnTo>
                <a:cubicBezTo>
                  <a:pt x="67928" y="1095252"/>
                  <a:pt x="128902" y="1040067"/>
                  <a:pt x="186423" y="993064"/>
                </a:cubicBezTo>
                <a:cubicBezTo>
                  <a:pt x="416510" y="805051"/>
                  <a:pt x="717146" y="559191"/>
                  <a:pt x="946889" y="471661"/>
                </a:cubicBezTo>
                <a:cubicBezTo>
                  <a:pt x="1176633" y="384131"/>
                  <a:pt x="1420041" y="496696"/>
                  <a:pt x="1564887" y="467885"/>
                </a:cubicBezTo>
                <a:cubicBezTo>
                  <a:pt x="1709733" y="439075"/>
                  <a:pt x="1646235" y="326542"/>
                  <a:pt x="1815968" y="298797"/>
                </a:cubicBezTo>
                <a:cubicBezTo>
                  <a:pt x="1985702" y="271051"/>
                  <a:pt x="2371056" y="279051"/>
                  <a:pt x="2583290" y="301416"/>
                </a:cubicBezTo>
                <a:cubicBezTo>
                  <a:pt x="2795523" y="323782"/>
                  <a:pt x="2982116" y="350046"/>
                  <a:pt x="3107430" y="313874"/>
                </a:cubicBezTo>
                <a:cubicBezTo>
                  <a:pt x="3232745" y="277701"/>
                  <a:pt x="3185971" y="168719"/>
                  <a:pt x="3335176" y="84378"/>
                </a:cubicBezTo>
                <a:cubicBezTo>
                  <a:pt x="3372477" y="63293"/>
                  <a:pt x="3419351" y="40888"/>
                  <a:pt x="3472053" y="177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pic>
        <p:nvPicPr>
          <p:cNvPr id="9" name="Bilde 8">
            <a:extLst>
              <a:ext uri="{FF2B5EF4-FFF2-40B4-BE49-F238E27FC236}">
                <a16:creationId xmlns:a16="http://schemas.microsoft.com/office/drawing/2014/main" id="{156D4EB9-0C84-834E-937D-2AFBF44DF4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
        <p:nvSpPr>
          <p:cNvPr id="10" name="Plassholder for tekst 2">
            <a:extLst>
              <a:ext uri="{FF2B5EF4-FFF2-40B4-BE49-F238E27FC236}">
                <a16:creationId xmlns:a16="http://schemas.microsoft.com/office/drawing/2014/main" id="{90B49F54-A7A4-AD49-9E02-7ED3568B466C}"/>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2" name="Plassholder for tekst 2">
            <a:extLst>
              <a:ext uri="{FF2B5EF4-FFF2-40B4-BE49-F238E27FC236}">
                <a16:creationId xmlns:a16="http://schemas.microsoft.com/office/drawing/2014/main" id="{915EF83C-3474-7648-B47F-7783A62ABF68}"/>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
        <p:nvSpPr>
          <p:cNvPr id="15" name="Plassholder for tekst 2">
            <a:extLst>
              <a:ext uri="{FF2B5EF4-FFF2-40B4-BE49-F238E27FC236}">
                <a16:creationId xmlns:a16="http://schemas.microsoft.com/office/drawing/2014/main" id="{B5291FEA-EF00-504C-AEF3-C5791294A804}"/>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454127346"/>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lde-1">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BA6441F-70F6-604B-B4D0-135C2CFFA7A8}"/>
              </a:ext>
            </a:extLst>
          </p:cNvPr>
          <p:cNvSpPr/>
          <p:nvPr userDrawn="1"/>
        </p:nvSpPr>
        <p:spPr>
          <a:xfrm>
            <a:off x="1202723" y="1070918"/>
            <a:ext cx="4333103" cy="48610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5" name="Tittel 1">
            <a:extLst>
              <a:ext uri="{FF2B5EF4-FFF2-40B4-BE49-F238E27FC236}">
                <a16:creationId xmlns:a16="http://schemas.microsoft.com/office/drawing/2014/main" id="{FC968602-4A92-1242-97A2-776203AB7AE2}"/>
              </a:ext>
            </a:extLst>
          </p:cNvPr>
          <p:cNvSpPr>
            <a:spLocks noGrp="1"/>
          </p:cNvSpPr>
          <p:nvPr>
            <p:ph type="title" hasCustomPrompt="1"/>
          </p:nvPr>
        </p:nvSpPr>
        <p:spPr>
          <a:xfrm>
            <a:off x="1665360" y="1561170"/>
            <a:ext cx="3293818" cy="3958183"/>
          </a:xfrm>
        </p:spPr>
        <p:txBody>
          <a:bodyPr anchor="t">
            <a:normAutofit/>
          </a:bodyPr>
          <a:lstStyle>
            <a:lvl1pPr>
              <a:spcAft>
                <a:spcPts val="600"/>
              </a:spcAft>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b-NO"/>
              <a:t>Klikk for å redigere bildetekst</a:t>
            </a:r>
          </a:p>
        </p:txBody>
      </p:sp>
      <p:sp>
        <p:nvSpPr>
          <p:cNvPr id="7" name="Plassholder for bilde 3">
            <a:extLst>
              <a:ext uri="{FF2B5EF4-FFF2-40B4-BE49-F238E27FC236}">
                <a16:creationId xmlns:a16="http://schemas.microsoft.com/office/drawing/2014/main" id="{2C789A26-671D-7342-A8EC-79B521D5DAA0}"/>
              </a:ext>
            </a:extLst>
          </p:cNvPr>
          <p:cNvSpPr>
            <a:spLocks noGrp="1"/>
          </p:cNvSpPr>
          <p:nvPr>
            <p:ph type="pic" sz="quarter" idx="10" hasCustomPrompt="1"/>
          </p:nvPr>
        </p:nvSpPr>
        <p:spPr>
          <a:xfrm>
            <a:off x="5535827" y="1070918"/>
            <a:ext cx="5453450" cy="4861060"/>
          </a:xfrm>
          <a:solidFill>
            <a:schemeClr val="tx1"/>
          </a:solidFill>
        </p:spPr>
        <p:txBody>
          <a:bodyPr tIns="360000" bIns="46800" anchor="t" anchorCtr="1"/>
          <a:lstStyle>
            <a:lvl1pPr marL="2160000" indent="0" algn="ctr">
              <a:buNone/>
              <a:defRPr>
                <a:solidFill>
                  <a:schemeClr val="bg1"/>
                </a:solidFill>
              </a:defRPr>
            </a:lvl1pPr>
            <a:lvl2pPr marL="457200" indent="0">
              <a:buNone/>
              <a:defRPr>
                <a:solidFill>
                  <a:schemeClr val="bg1"/>
                </a:solidFill>
              </a:defRPr>
            </a:lvl2pPr>
          </a:lstStyle>
          <a:p>
            <a:pPr lvl="1"/>
            <a:r>
              <a:rPr lang="nb-NO"/>
              <a:t>Klikk på ikonet for å legge til bilde</a:t>
            </a:r>
          </a:p>
        </p:txBody>
      </p:sp>
      <p:sp>
        <p:nvSpPr>
          <p:cNvPr id="6" name="Plassholder for tekst 2">
            <a:extLst>
              <a:ext uri="{FF2B5EF4-FFF2-40B4-BE49-F238E27FC236}">
                <a16:creationId xmlns:a16="http://schemas.microsoft.com/office/drawing/2014/main" id="{A2F46983-CD3A-7D4A-846B-C786928452F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8987267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lde-2">
    <p:bg>
      <p:bgPr>
        <a:solidFill>
          <a:schemeClr val="tx1"/>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84BB5AD-4305-554B-82EF-9BC71ACFEF4F}"/>
              </a:ext>
            </a:extLst>
          </p:cNvPr>
          <p:cNvSpPr>
            <a:spLocks noGrp="1"/>
          </p:cNvSpPr>
          <p:nvPr>
            <p:ph type="pic" sz="quarter" idx="10" hasCustomPrompt="1"/>
          </p:nvPr>
        </p:nvSpPr>
        <p:spPr>
          <a:xfrm>
            <a:off x="0" y="0"/>
            <a:ext cx="12192000" cy="6858000"/>
          </a:xfrm>
          <a:solidFill>
            <a:schemeClr val="tx1"/>
          </a:solidFill>
        </p:spPr>
        <p:txBody>
          <a:bodyPr tIns="720000" bIns="46800" anchor="t" anchorCtr="0"/>
          <a:lstStyle>
            <a:lvl1pPr marL="2160000" indent="0" algn="l">
              <a:buNone/>
              <a:defRPr>
                <a:solidFill>
                  <a:schemeClr val="bg1"/>
                </a:solidFill>
              </a:defRPr>
            </a:lvl1pPr>
            <a:lvl2pPr marL="457200" indent="0">
              <a:buNone/>
              <a:defRPr/>
            </a:lvl2pPr>
          </a:lstStyle>
          <a:p>
            <a:pPr lvl="0"/>
            <a:r>
              <a:rPr lang="nb-NO"/>
              <a:t>Klikk på ikonet for å legge til bilde</a:t>
            </a:r>
          </a:p>
        </p:txBody>
      </p:sp>
      <p:sp>
        <p:nvSpPr>
          <p:cNvPr id="4" name="Plassholder for tekst 2">
            <a:extLst>
              <a:ext uri="{FF2B5EF4-FFF2-40B4-BE49-F238E27FC236}">
                <a16:creationId xmlns:a16="http://schemas.microsoft.com/office/drawing/2014/main" id="{6CFD4814-E282-0043-8AAC-33F4AC5C5010}"/>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4129935384"/>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lde-3">
    <p:bg>
      <p:bgRef idx="1001">
        <a:schemeClr val="bg1"/>
      </p:bgRef>
    </p:bg>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D808E242-9E7A-7240-AFE1-6F1D12B9E635}"/>
              </a:ext>
            </a:extLst>
          </p:cNvPr>
          <p:cNvSpPr>
            <a:spLocks noGrp="1"/>
          </p:cNvSpPr>
          <p:nvPr>
            <p:ph type="pic" sz="quarter" idx="10" hasCustomPrompt="1"/>
          </p:nvPr>
        </p:nvSpPr>
        <p:spPr>
          <a:xfrm>
            <a:off x="0" y="0"/>
            <a:ext cx="12192000" cy="6858000"/>
          </a:xfrm>
          <a:custGeom>
            <a:avLst/>
            <a:gdLst>
              <a:gd name="connsiteX0" fmla="*/ 10264876 w 12192000"/>
              <a:gd name="connsiteY0" fmla="*/ 6095610 h 6858000"/>
              <a:gd name="connsiteX1" fmla="*/ 10421592 w 12192000"/>
              <a:gd name="connsiteY1" fmla="*/ 6107649 h 6858000"/>
              <a:gd name="connsiteX2" fmla="*/ 10489685 w 12192000"/>
              <a:gd name="connsiteY2" fmla="*/ 6115276 h 6858000"/>
              <a:gd name="connsiteX3" fmla="*/ 10489744 w 12192000"/>
              <a:gd name="connsiteY3" fmla="*/ 6119017 h 6858000"/>
              <a:gd name="connsiteX4" fmla="*/ 10431587 w 12192000"/>
              <a:gd name="connsiteY4" fmla="*/ 6290345 h 6858000"/>
              <a:gd name="connsiteX5" fmla="*/ 10078118 w 12192000"/>
              <a:gd name="connsiteY5" fmla="*/ 6177084 h 6858000"/>
              <a:gd name="connsiteX6" fmla="*/ 10069268 w 12192000"/>
              <a:gd name="connsiteY6" fmla="*/ 6173466 h 6858000"/>
              <a:gd name="connsiteX7" fmla="*/ 10077471 w 12192000"/>
              <a:gd name="connsiteY7" fmla="*/ 6153014 h 6858000"/>
              <a:gd name="connsiteX8" fmla="*/ 10144158 w 12192000"/>
              <a:gd name="connsiteY8" fmla="*/ 6106206 h 6858000"/>
              <a:gd name="connsiteX9" fmla="*/ 10264876 w 12192000"/>
              <a:gd name="connsiteY9" fmla="*/ 6095610 h 6858000"/>
              <a:gd name="connsiteX10" fmla="*/ 9490505 w 12192000"/>
              <a:gd name="connsiteY10" fmla="*/ 6078872 h 6858000"/>
              <a:gd name="connsiteX11" fmla="*/ 9664802 w 12192000"/>
              <a:gd name="connsiteY11" fmla="*/ 6093530 h 6858000"/>
              <a:gd name="connsiteX12" fmla="*/ 10004755 w 12192000"/>
              <a:gd name="connsiteY12" fmla="*/ 6177900 h 6858000"/>
              <a:gd name="connsiteX13" fmla="*/ 10032905 w 12192000"/>
              <a:gd name="connsiteY13" fmla="*/ 6189218 h 6858000"/>
              <a:gd name="connsiteX14" fmla="*/ 10022329 w 12192000"/>
              <a:gd name="connsiteY14" fmla="*/ 6225803 h 6858000"/>
              <a:gd name="connsiteX15" fmla="*/ 9993811 w 12192000"/>
              <a:gd name="connsiteY15" fmla="*/ 6315445 h 6858000"/>
              <a:gd name="connsiteX16" fmla="*/ 9852734 w 12192000"/>
              <a:gd name="connsiteY16" fmla="*/ 6385469 h 6858000"/>
              <a:gd name="connsiteX17" fmla="*/ 9666173 w 12192000"/>
              <a:gd name="connsiteY17" fmla="*/ 6385480 h 6858000"/>
              <a:gd name="connsiteX18" fmla="*/ 9574603 w 12192000"/>
              <a:gd name="connsiteY18" fmla="*/ 6654901 h 6858000"/>
              <a:gd name="connsiteX19" fmla="*/ 9467372 w 12192000"/>
              <a:gd name="connsiteY19" fmla="*/ 6751628 h 6858000"/>
              <a:gd name="connsiteX20" fmla="*/ 9160958 w 12192000"/>
              <a:gd name="connsiteY20" fmla="*/ 6795398 h 6858000"/>
              <a:gd name="connsiteX21" fmla="*/ 9060431 w 12192000"/>
              <a:gd name="connsiteY21" fmla="*/ 6852654 h 6858000"/>
              <a:gd name="connsiteX22" fmla="*/ 9052760 w 12192000"/>
              <a:gd name="connsiteY22" fmla="*/ 6858000 h 6858000"/>
              <a:gd name="connsiteX23" fmla="*/ 8223303 w 12192000"/>
              <a:gd name="connsiteY23" fmla="*/ 6858000 h 6858000"/>
              <a:gd name="connsiteX24" fmla="*/ 8277776 w 12192000"/>
              <a:gd name="connsiteY24" fmla="*/ 6816306 h 6858000"/>
              <a:gd name="connsiteX25" fmla="*/ 8507125 w 12192000"/>
              <a:gd name="connsiteY25" fmla="*/ 6630316 h 6858000"/>
              <a:gd name="connsiteX26" fmla="*/ 9007068 w 12192000"/>
              <a:gd name="connsiteY26" fmla="*/ 6233731 h 6858000"/>
              <a:gd name="connsiteX27" fmla="*/ 9319631 w 12192000"/>
              <a:gd name="connsiteY27" fmla="*/ 6092423 h 6858000"/>
              <a:gd name="connsiteX28" fmla="*/ 9490505 w 12192000"/>
              <a:gd name="connsiteY28" fmla="*/ 6078872 h 6858000"/>
              <a:gd name="connsiteX29" fmla="*/ 12192000 w 12192000"/>
              <a:gd name="connsiteY29" fmla="*/ 5413737 h 6858000"/>
              <a:gd name="connsiteX30" fmla="*/ 12192000 w 12192000"/>
              <a:gd name="connsiteY30" fmla="*/ 6858000 h 6858000"/>
              <a:gd name="connsiteX31" fmla="*/ 9098936 w 12192000"/>
              <a:gd name="connsiteY31" fmla="*/ 6858000 h 6858000"/>
              <a:gd name="connsiteX32" fmla="*/ 9142307 w 12192000"/>
              <a:gd name="connsiteY32" fmla="*/ 6833229 h 6858000"/>
              <a:gd name="connsiteX33" fmla="*/ 9538997 w 12192000"/>
              <a:gd name="connsiteY33" fmla="*/ 6756416 h 6858000"/>
              <a:gd name="connsiteX34" fmla="*/ 9684936 w 12192000"/>
              <a:gd name="connsiteY34" fmla="*/ 6412551 h 6858000"/>
              <a:gd name="connsiteX35" fmla="*/ 9991180 w 12192000"/>
              <a:gd name="connsiteY35" fmla="*/ 6354105 h 6858000"/>
              <a:gd name="connsiteX36" fmla="*/ 10048773 w 12192000"/>
              <a:gd name="connsiteY36" fmla="*/ 6224568 h 6858000"/>
              <a:gd name="connsiteX37" fmla="*/ 10058778 w 12192000"/>
              <a:gd name="connsiteY37" fmla="*/ 6199621 h 6858000"/>
              <a:gd name="connsiteX38" fmla="*/ 10086370 w 12192000"/>
              <a:gd name="connsiteY38" fmla="*/ 6210715 h 6858000"/>
              <a:gd name="connsiteX39" fmla="*/ 10309400 w 12192000"/>
              <a:gd name="connsiteY39" fmla="*/ 6307246 h 6858000"/>
              <a:gd name="connsiteX40" fmla="*/ 10487267 w 12192000"/>
              <a:gd name="connsiteY40" fmla="*/ 6281261 h 6858000"/>
              <a:gd name="connsiteX41" fmla="*/ 10516433 w 12192000"/>
              <a:gd name="connsiteY41" fmla="*/ 6131776 h 6858000"/>
              <a:gd name="connsiteX42" fmla="*/ 10516779 w 12192000"/>
              <a:gd name="connsiteY42" fmla="*/ 6118310 h 6858000"/>
              <a:gd name="connsiteX43" fmla="*/ 10591738 w 12192000"/>
              <a:gd name="connsiteY43" fmla="*/ 6126706 h 6858000"/>
              <a:gd name="connsiteX44" fmla="*/ 10752746 w 12192000"/>
              <a:gd name="connsiteY44" fmla="*/ 6137167 h 6858000"/>
              <a:gd name="connsiteX45" fmla="*/ 11335478 w 12192000"/>
              <a:gd name="connsiteY45" fmla="*/ 6113868 h 6858000"/>
              <a:gd name="connsiteX46" fmla="*/ 11885196 w 12192000"/>
              <a:gd name="connsiteY46" fmla="*/ 5637799 h 6858000"/>
              <a:gd name="connsiteX47" fmla="*/ 12084820 w 12192000"/>
              <a:gd name="connsiteY47" fmla="*/ 5489895 h 6858000"/>
              <a:gd name="connsiteX48" fmla="*/ 12192000 w 12192000"/>
              <a:gd name="connsiteY48" fmla="*/ 4494339 h 6858000"/>
              <a:gd name="connsiteX49" fmla="*/ 12192000 w 12192000"/>
              <a:gd name="connsiteY49" fmla="*/ 5383991 h 6858000"/>
              <a:gd name="connsiteX50" fmla="*/ 12186081 w 12192000"/>
              <a:gd name="connsiteY50" fmla="*/ 5388174 h 6858000"/>
              <a:gd name="connsiteX51" fmla="*/ 11866259 w 12192000"/>
              <a:gd name="connsiteY51" fmla="*/ 5621662 h 6858000"/>
              <a:gd name="connsiteX52" fmla="*/ 11501219 w 12192000"/>
              <a:gd name="connsiteY52" fmla="*/ 5967313 h 6858000"/>
              <a:gd name="connsiteX53" fmla="*/ 11180677 w 12192000"/>
              <a:gd name="connsiteY53" fmla="*/ 6123028 h 6858000"/>
              <a:gd name="connsiteX54" fmla="*/ 10575387 w 12192000"/>
              <a:gd name="connsiteY54" fmla="*/ 6092925 h 6858000"/>
              <a:gd name="connsiteX55" fmla="*/ 10517553 w 12192000"/>
              <a:gd name="connsiteY55" fmla="*/ 6088214 h 6858000"/>
              <a:gd name="connsiteX56" fmla="*/ 10518801 w 12192000"/>
              <a:gd name="connsiteY56" fmla="*/ 6039643 h 6858000"/>
              <a:gd name="connsiteX57" fmla="*/ 10517392 w 12192000"/>
              <a:gd name="connsiteY57" fmla="*/ 5962685 h 6858000"/>
              <a:gd name="connsiteX58" fmla="*/ 10559475 w 12192000"/>
              <a:gd name="connsiteY58" fmla="*/ 5729915 h 6858000"/>
              <a:gd name="connsiteX59" fmla="*/ 10736448 w 12192000"/>
              <a:gd name="connsiteY59" fmla="*/ 5654892 h 6858000"/>
              <a:gd name="connsiteX60" fmla="*/ 10928222 w 12192000"/>
              <a:gd name="connsiteY60" fmla="*/ 5672159 h 6858000"/>
              <a:gd name="connsiteX61" fmla="*/ 11131394 w 12192000"/>
              <a:gd name="connsiteY61" fmla="*/ 5673571 h 6858000"/>
              <a:gd name="connsiteX62" fmla="*/ 11244301 w 12192000"/>
              <a:gd name="connsiteY62" fmla="*/ 5439424 h 6858000"/>
              <a:gd name="connsiteX63" fmla="*/ 11451280 w 12192000"/>
              <a:gd name="connsiteY63" fmla="*/ 4855548 h 6858000"/>
              <a:gd name="connsiteX64" fmla="*/ 11629342 w 12192000"/>
              <a:gd name="connsiteY64" fmla="*/ 4625463 h 6858000"/>
              <a:gd name="connsiteX65" fmla="*/ 11904881 w 12192000"/>
              <a:gd name="connsiteY65" fmla="*/ 4542491 h 6858000"/>
              <a:gd name="connsiteX66" fmla="*/ 12141779 w 12192000"/>
              <a:gd name="connsiteY66" fmla="*/ 4502040 h 6858000"/>
              <a:gd name="connsiteX67" fmla="*/ 0 w 12192000"/>
              <a:gd name="connsiteY67" fmla="*/ 0 h 6858000"/>
              <a:gd name="connsiteX68" fmla="*/ 12192000 w 12192000"/>
              <a:gd name="connsiteY68" fmla="*/ 0 h 6858000"/>
              <a:gd name="connsiteX69" fmla="*/ 12192000 w 12192000"/>
              <a:gd name="connsiteY69" fmla="*/ 4458502 h 6858000"/>
              <a:gd name="connsiteX70" fmla="*/ 12059144 w 12192000"/>
              <a:gd name="connsiteY70" fmla="*/ 4482519 h 6858000"/>
              <a:gd name="connsiteX71" fmla="*/ 11666262 w 12192000"/>
              <a:gd name="connsiteY71" fmla="*/ 4577578 h 6858000"/>
              <a:gd name="connsiteX72" fmla="*/ 11437633 w 12192000"/>
              <a:gd name="connsiteY72" fmla="*/ 4800711 h 6858000"/>
              <a:gd name="connsiteX73" fmla="*/ 11251706 w 12192000"/>
              <a:gd name="connsiteY73" fmla="*/ 5342800 h 6858000"/>
              <a:gd name="connsiteX74" fmla="*/ 11105594 w 12192000"/>
              <a:gd name="connsiteY74" fmla="*/ 5662433 h 6858000"/>
              <a:gd name="connsiteX75" fmla="*/ 10753605 w 12192000"/>
              <a:gd name="connsiteY75" fmla="*/ 5630484 h 6858000"/>
              <a:gd name="connsiteX76" fmla="*/ 10566315 w 12192000"/>
              <a:gd name="connsiteY76" fmla="*/ 5676581 h 6858000"/>
              <a:gd name="connsiteX77" fmla="*/ 10489098 w 12192000"/>
              <a:gd name="connsiteY77" fmla="*/ 5886980 h 6858000"/>
              <a:gd name="connsiteX78" fmla="*/ 10487803 w 12192000"/>
              <a:gd name="connsiteY78" fmla="*/ 5995526 h 6858000"/>
              <a:gd name="connsiteX79" fmla="*/ 10489223 w 12192000"/>
              <a:gd name="connsiteY79" fmla="*/ 6085907 h 6858000"/>
              <a:gd name="connsiteX80" fmla="*/ 10482297 w 12192000"/>
              <a:gd name="connsiteY80" fmla="*/ 6085342 h 6858000"/>
              <a:gd name="connsiteX81" fmla="*/ 10406339 w 12192000"/>
              <a:gd name="connsiteY81" fmla="*/ 6080803 h 6858000"/>
              <a:gd name="connsiteX82" fmla="*/ 10132234 w 12192000"/>
              <a:gd name="connsiteY82" fmla="*/ 6082285 h 6858000"/>
              <a:gd name="connsiteX83" fmla="*/ 10067290 w 12192000"/>
              <a:gd name="connsiteY83" fmla="*/ 6122291 h 6858000"/>
              <a:gd name="connsiteX84" fmla="*/ 10045804 w 12192000"/>
              <a:gd name="connsiteY84" fmla="*/ 6163873 h 6858000"/>
              <a:gd name="connsiteX85" fmla="*/ 10010670 w 12192000"/>
              <a:gd name="connsiteY85" fmla="*/ 6149508 h 6858000"/>
              <a:gd name="connsiteX86" fmla="*/ 9947544 w 12192000"/>
              <a:gd name="connsiteY86" fmla="*/ 6129573 h 6858000"/>
              <a:gd name="connsiteX87" fmla="*/ 9469663 w 12192000"/>
              <a:gd name="connsiteY87" fmla="*/ 6052770 h 6858000"/>
              <a:gd name="connsiteX88" fmla="*/ 9090716 w 12192000"/>
              <a:gd name="connsiteY88" fmla="*/ 6154050 h 6858000"/>
              <a:gd name="connsiteX89" fmla="*/ 8677849 w 12192000"/>
              <a:gd name="connsiteY89" fmla="*/ 6458482 h 6858000"/>
              <a:gd name="connsiteX90" fmla="*/ 8227229 w 12192000"/>
              <a:gd name="connsiteY90" fmla="*/ 6827762 h 6858000"/>
              <a:gd name="connsiteX91" fmla="*/ 8185510 w 12192000"/>
              <a:gd name="connsiteY91" fmla="*/ 6858000 h 6858000"/>
              <a:gd name="connsiteX92" fmla="*/ 0 w 12192000"/>
              <a:gd name="connsiteY9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2192000" h="6858000">
                <a:moveTo>
                  <a:pt x="10264876" y="6095610"/>
                </a:moveTo>
                <a:cubicBezTo>
                  <a:pt x="10312369" y="6096718"/>
                  <a:pt x="10365861" y="6101599"/>
                  <a:pt x="10421592" y="6107649"/>
                </a:cubicBezTo>
                <a:lnTo>
                  <a:pt x="10489685" y="6115276"/>
                </a:lnTo>
                <a:lnTo>
                  <a:pt x="10489744" y="6119017"/>
                </a:lnTo>
                <a:cubicBezTo>
                  <a:pt x="10488130" y="6199632"/>
                  <a:pt x="10476716" y="6270130"/>
                  <a:pt x="10431587" y="6290345"/>
                </a:cubicBezTo>
                <a:cubicBezTo>
                  <a:pt x="10363893" y="6320669"/>
                  <a:pt x="10215646" y="6237346"/>
                  <a:pt x="10078118" y="6177084"/>
                </a:cubicBezTo>
                <a:lnTo>
                  <a:pt x="10069268" y="6173466"/>
                </a:lnTo>
                <a:lnTo>
                  <a:pt x="10077471" y="6153014"/>
                </a:lnTo>
                <a:cubicBezTo>
                  <a:pt x="10091783" y="6132067"/>
                  <a:pt x="10112426" y="6115245"/>
                  <a:pt x="10144158" y="6106206"/>
                </a:cubicBezTo>
                <a:cubicBezTo>
                  <a:pt x="10175890" y="6097167"/>
                  <a:pt x="10217383" y="6094502"/>
                  <a:pt x="10264876" y="6095610"/>
                </a:cubicBezTo>
                <a:close/>
                <a:moveTo>
                  <a:pt x="9490505" y="6078872"/>
                </a:moveTo>
                <a:cubicBezTo>
                  <a:pt x="9548821" y="6080289"/>
                  <a:pt x="9607709" y="6086407"/>
                  <a:pt x="9664802" y="6093530"/>
                </a:cubicBezTo>
                <a:cubicBezTo>
                  <a:pt x="9778988" y="6107776"/>
                  <a:pt x="9897321" y="6142280"/>
                  <a:pt x="10004755" y="6177900"/>
                </a:cubicBezTo>
                <a:lnTo>
                  <a:pt x="10032905" y="6189218"/>
                </a:lnTo>
                <a:lnTo>
                  <a:pt x="10022329" y="6225803"/>
                </a:lnTo>
                <a:cubicBezTo>
                  <a:pt x="10015342" y="6261254"/>
                  <a:pt x="10016363" y="6290806"/>
                  <a:pt x="9993811" y="6315445"/>
                </a:cubicBezTo>
                <a:cubicBezTo>
                  <a:pt x="9963741" y="6348298"/>
                  <a:pt x="9907340" y="6373797"/>
                  <a:pt x="9852734" y="6385469"/>
                </a:cubicBezTo>
                <a:cubicBezTo>
                  <a:pt x="9798127" y="6397142"/>
                  <a:pt x="9717926" y="6382091"/>
                  <a:pt x="9666173" y="6385480"/>
                </a:cubicBezTo>
                <a:cubicBezTo>
                  <a:pt x="9628272" y="6486244"/>
                  <a:pt x="9607737" y="6593877"/>
                  <a:pt x="9574603" y="6654901"/>
                </a:cubicBezTo>
                <a:cubicBezTo>
                  <a:pt x="9541469" y="6715926"/>
                  <a:pt x="9536312" y="6728212"/>
                  <a:pt x="9467372" y="6751628"/>
                </a:cubicBezTo>
                <a:cubicBezTo>
                  <a:pt x="9398431" y="6775044"/>
                  <a:pt x="9286777" y="6736459"/>
                  <a:pt x="9160958" y="6795398"/>
                </a:cubicBezTo>
                <a:cubicBezTo>
                  <a:pt x="9129503" y="6810133"/>
                  <a:pt x="9095803" y="6829745"/>
                  <a:pt x="9060431" y="6852654"/>
                </a:cubicBezTo>
                <a:lnTo>
                  <a:pt x="9052760" y="6858000"/>
                </a:lnTo>
                <a:lnTo>
                  <a:pt x="8223303" y="6858000"/>
                </a:lnTo>
                <a:lnTo>
                  <a:pt x="8277776" y="6816306"/>
                </a:lnTo>
                <a:cubicBezTo>
                  <a:pt x="8351487" y="6757101"/>
                  <a:pt x="8429278" y="6690830"/>
                  <a:pt x="8507125" y="6630316"/>
                </a:cubicBezTo>
                <a:cubicBezTo>
                  <a:pt x="8662819" y="6509288"/>
                  <a:pt x="8871650" y="6323380"/>
                  <a:pt x="9007068" y="6233731"/>
                </a:cubicBezTo>
                <a:cubicBezTo>
                  <a:pt x="9142487" y="6144082"/>
                  <a:pt x="9210009" y="6115790"/>
                  <a:pt x="9319631" y="6092423"/>
                </a:cubicBezTo>
                <a:cubicBezTo>
                  <a:pt x="9374442" y="6080740"/>
                  <a:pt x="9432188" y="6077455"/>
                  <a:pt x="9490505" y="6078872"/>
                </a:cubicBezTo>
                <a:close/>
                <a:moveTo>
                  <a:pt x="12192000" y="5413737"/>
                </a:moveTo>
                <a:lnTo>
                  <a:pt x="12192000" y="6858000"/>
                </a:lnTo>
                <a:lnTo>
                  <a:pt x="9098936" y="6858000"/>
                </a:lnTo>
                <a:lnTo>
                  <a:pt x="9142307" y="6833229"/>
                </a:lnTo>
                <a:cubicBezTo>
                  <a:pt x="9309768" y="6747748"/>
                  <a:pt x="9448559" y="6826529"/>
                  <a:pt x="9538997" y="6756416"/>
                </a:cubicBezTo>
                <a:cubicBezTo>
                  <a:pt x="9629435" y="6686303"/>
                  <a:pt x="9646409" y="6488754"/>
                  <a:pt x="9684936" y="6412551"/>
                </a:cubicBezTo>
                <a:cubicBezTo>
                  <a:pt x="9839816" y="6431752"/>
                  <a:pt x="9914643" y="6405163"/>
                  <a:pt x="9991180" y="6354105"/>
                </a:cubicBezTo>
                <a:cubicBezTo>
                  <a:pt x="10029449" y="6328577"/>
                  <a:pt x="10035961" y="6275641"/>
                  <a:pt x="10048773" y="6224568"/>
                </a:cubicBezTo>
                <a:lnTo>
                  <a:pt x="10058778" y="6199621"/>
                </a:lnTo>
                <a:lnTo>
                  <a:pt x="10086370" y="6210715"/>
                </a:lnTo>
                <a:cubicBezTo>
                  <a:pt x="10168311" y="6248065"/>
                  <a:pt x="10249086" y="6294327"/>
                  <a:pt x="10309400" y="6307246"/>
                </a:cubicBezTo>
                <a:cubicBezTo>
                  <a:pt x="10389819" y="6324473"/>
                  <a:pt x="10452602" y="6338688"/>
                  <a:pt x="10487267" y="6281261"/>
                </a:cubicBezTo>
                <a:cubicBezTo>
                  <a:pt x="10504600" y="6252547"/>
                  <a:pt x="10512867" y="6193796"/>
                  <a:pt x="10516433" y="6131776"/>
                </a:cubicBezTo>
                <a:lnTo>
                  <a:pt x="10516779" y="6118310"/>
                </a:lnTo>
                <a:lnTo>
                  <a:pt x="10591738" y="6126706"/>
                </a:lnTo>
                <a:cubicBezTo>
                  <a:pt x="10648184" y="6132494"/>
                  <a:pt x="10703107" y="6136848"/>
                  <a:pt x="10752746" y="6137167"/>
                </a:cubicBezTo>
                <a:cubicBezTo>
                  <a:pt x="10951300" y="6138444"/>
                  <a:pt x="11146736" y="6197097"/>
                  <a:pt x="11335478" y="6113868"/>
                </a:cubicBezTo>
                <a:cubicBezTo>
                  <a:pt x="11524220" y="6030640"/>
                  <a:pt x="11649721" y="5817019"/>
                  <a:pt x="11885196" y="5637799"/>
                </a:cubicBezTo>
                <a:cubicBezTo>
                  <a:pt x="11944065" y="5592994"/>
                  <a:pt x="12012075" y="5542621"/>
                  <a:pt x="12084820" y="5489895"/>
                </a:cubicBezTo>
                <a:close/>
                <a:moveTo>
                  <a:pt x="12192000" y="4494339"/>
                </a:moveTo>
                <a:lnTo>
                  <a:pt x="12192000" y="5383991"/>
                </a:lnTo>
                <a:lnTo>
                  <a:pt x="12186081" y="5388174"/>
                </a:lnTo>
                <a:cubicBezTo>
                  <a:pt x="12062519" y="5476261"/>
                  <a:pt x="11948483" y="5559780"/>
                  <a:pt x="11866259" y="5621662"/>
                </a:cubicBezTo>
                <a:cubicBezTo>
                  <a:pt x="11696321" y="5747320"/>
                  <a:pt x="11583926" y="5899481"/>
                  <a:pt x="11501219" y="5967313"/>
                </a:cubicBezTo>
                <a:cubicBezTo>
                  <a:pt x="11418511" y="6035144"/>
                  <a:pt x="11363156" y="6104113"/>
                  <a:pt x="11180677" y="6123028"/>
                </a:cubicBezTo>
                <a:cubicBezTo>
                  <a:pt x="11043818" y="6137214"/>
                  <a:pt x="10774974" y="6110189"/>
                  <a:pt x="10575387" y="6092925"/>
                </a:cubicBezTo>
                <a:lnTo>
                  <a:pt x="10517553" y="6088214"/>
                </a:lnTo>
                <a:lnTo>
                  <a:pt x="10518801" y="6039643"/>
                </a:lnTo>
                <a:cubicBezTo>
                  <a:pt x="10518779" y="6010346"/>
                  <a:pt x="10518128" y="5983578"/>
                  <a:pt x="10517392" y="5962685"/>
                </a:cubicBezTo>
                <a:cubicBezTo>
                  <a:pt x="10514449" y="5879116"/>
                  <a:pt x="10522966" y="5781213"/>
                  <a:pt x="10559475" y="5729915"/>
                </a:cubicBezTo>
                <a:cubicBezTo>
                  <a:pt x="10595985" y="5678616"/>
                  <a:pt x="10647262" y="5655439"/>
                  <a:pt x="10736448" y="5654892"/>
                </a:cubicBezTo>
                <a:cubicBezTo>
                  <a:pt x="10825633" y="5654346"/>
                  <a:pt x="10862398" y="5669047"/>
                  <a:pt x="10928222" y="5672159"/>
                </a:cubicBezTo>
                <a:cubicBezTo>
                  <a:pt x="10994047" y="5675272"/>
                  <a:pt x="11078714" y="5712360"/>
                  <a:pt x="11131394" y="5673571"/>
                </a:cubicBezTo>
                <a:cubicBezTo>
                  <a:pt x="11184075" y="5634781"/>
                  <a:pt x="11190987" y="5575761"/>
                  <a:pt x="11244301" y="5439424"/>
                </a:cubicBezTo>
                <a:cubicBezTo>
                  <a:pt x="11297615" y="5303087"/>
                  <a:pt x="11387107" y="4991207"/>
                  <a:pt x="11451280" y="4855548"/>
                </a:cubicBezTo>
                <a:cubicBezTo>
                  <a:pt x="11515454" y="4719888"/>
                  <a:pt x="11553741" y="4677639"/>
                  <a:pt x="11629342" y="4625463"/>
                </a:cubicBezTo>
                <a:cubicBezTo>
                  <a:pt x="11704942" y="4573287"/>
                  <a:pt x="11778361" y="4569670"/>
                  <a:pt x="11904881" y="4542491"/>
                </a:cubicBezTo>
                <a:cubicBezTo>
                  <a:pt x="11968141" y="4528902"/>
                  <a:pt x="12054145" y="4515404"/>
                  <a:pt x="12141779" y="4502040"/>
                </a:cubicBezTo>
                <a:close/>
                <a:moveTo>
                  <a:pt x="0" y="0"/>
                </a:moveTo>
                <a:lnTo>
                  <a:pt x="12192000" y="0"/>
                </a:lnTo>
                <a:lnTo>
                  <a:pt x="12192000" y="4458502"/>
                </a:lnTo>
                <a:lnTo>
                  <a:pt x="12059144" y="4482519"/>
                </a:lnTo>
                <a:cubicBezTo>
                  <a:pt x="11915410" y="4507579"/>
                  <a:pt x="11761156" y="4534694"/>
                  <a:pt x="11666262" y="4577578"/>
                </a:cubicBezTo>
                <a:cubicBezTo>
                  <a:pt x="11539738" y="4634757"/>
                  <a:pt x="11506725" y="4673174"/>
                  <a:pt x="11437633" y="4800711"/>
                </a:cubicBezTo>
                <a:cubicBezTo>
                  <a:pt x="11368541" y="4928248"/>
                  <a:pt x="11307047" y="5199179"/>
                  <a:pt x="11251706" y="5342800"/>
                </a:cubicBezTo>
                <a:cubicBezTo>
                  <a:pt x="11196366" y="5486420"/>
                  <a:pt x="11156576" y="5641526"/>
                  <a:pt x="11105594" y="5662433"/>
                </a:cubicBezTo>
                <a:cubicBezTo>
                  <a:pt x="10999096" y="5675298"/>
                  <a:pt x="10843485" y="5628125"/>
                  <a:pt x="10753605" y="5630484"/>
                </a:cubicBezTo>
                <a:cubicBezTo>
                  <a:pt x="10663725" y="5632842"/>
                  <a:pt x="10610399" y="5633833"/>
                  <a:pt x="10566315" y="5676581"/>
                </a:cubicBezTo>
                <a:cubicBezTo>
                  <a:pt x="10522230" y="5719330"/>
                  <a:pt x="10500953" y="5765604"/>
                  <a:pt x="10489098" y="5886980"/>
                </a:cubicBezTo>
                <a:cubicBezTo>
                  <a:pt x="10486134" y="5917324"/>
                  <a:pt x="10486699" y="5955179"/>
                  <a:pt x="10487803" y="5995526"/>
                </a:cubicBezTo>
                <a:lnTo>
                  <a:pt x="10489223" y="6085907"/>
                </a:lnTo>
                <a:lnTo>
                  <a:pt x="10482297" y="6085342"/>
                </a:lnTo>
                <a:cubicBezTo>
                  <a:pt x="10453811" y="6083243"/>
                  <a:pt x="10428182" y="6081652"/>
                  <a:pt x="10406339" y="6080803"/>
                </a:cubicBezTo>
                <a:cubicBezTo>
                  <a:pt x="10231598" y="6074013"/>
                  <a:pt x="10194432" y="6064361"/>
                  <a:pt x="10132234" y="6082285"/>
                </a:cubicBezTo>
                <a:cubicBezTo>
                  <a:pt x="10101136" y="6091247"/>
                  <a:pt x="10081645" y="6104598"/>
                  <a:pt x="10067290" y="6122291"/>
                </a:cubicBezTo>
                <a:lnTo>
                  <a:pt x="10045804" y="6163873"/>
                </a:lnTo>
                <a:lnTo>
                  <a:pt x="10010670" y="6149508"/>
                </a:lnTo>
                <a:cubicBezTo>
                  <a:pt x="9988767" y="6141379"/>
                  <a:pt x="9967584" y="6134523"/>
                  <a:pt x="9947544" y="6129573"/>
                </a:cubicBezTo>
                <a:cubicBezTo>
                  <a:pt x="9787224" y="6089977"/>
                  <a:pt x="9612467" y="6048691"/>
                  <a:pt x="9469663" y="6052770"/>
                </a:cubicBezTo>
                <a:cubicBezTo>
                  <a:pt x="9326859" y="6056849"/>
                  <a:pt x="9222685" y="6086431"/>
                  <a:pt x="9090716" y="6154050"/>
                </a:cubicBezTo>
                <a:cubicBezTo>
                  <a:pt x="8958746" y="6221669"/>
                  <a:pt x="8844661" y="6330611"/>
                  <a:pt x="8677849" y="6458482"/>
                </a:cubicBezTo>
                <a:cubicBezTo>
                  <a:pt x="8552741" y="6554385"/>
                  <a:pt x="8376499" y="6714512"/>
                  <a:pt x="8227229" y="6827762"/>
                </a:cubicBezTo>
                <a:lnTo>
                  <a:pt x="8185510" y="6858000"/>
                </a:lnTo>
                <a:lnTo>
                  <a:pt x="0" y="6858000"/>
                </a:lnTo>
                <a:close/>
              </a:path>
            </a:pathLst>
          </a:custGeom>
          <a:solidFill>
            <a:schemeClr val="tx1"/>
          </a:solidFill>
        </p:spPr>
        <p:txBody>
          <a:bodyPr wrap="square" tIns="720000" bIns="46800" anchor="t">
            <a:noAutofit/>
          </a:bodyPr>
          <a:lstStyle>
            <a:lvl1pPr marL="2160000" indent="0" algn="l">
              <a:buNone/>
              <a:defRPr>
                <a:solidFill>
                  <a:schemeClr val="bg1"/>
                </a:solidFill>
              </a:defRPr>
            </a:lvl1pPr>
            <a:lvl2pPr marL="457200" indent="0">
              <a:buNone/>
              <a:defRPr/>
            </a:lvl2pPr>
          </a:lstStyle>
          <a:p>
            <a:pPr lvl="0"/>
            <a:r>
              <a:rPr lang="nb-NO"/>
              <a:t>Klikk på ikonet for å legge til bilde</a:t>
            </a:r>
          </a:p>
        </p:txBody>
      </p:sp>
      <p:sp>
        <p:nvSpPr>
          <p:cNvPr id="3" name="Plassholder for tekst 2">
            <a:extLst>
              <a:ext uri="{FF2B5EF4-FFF2-40B4-BE49-F238E27FC236}">
                <a16:creationId xmlns:a16="http://schemas.microsoft.com/office/drawing/2014/main" id="{5708CB54-7F4F-0042-B499-641DFC6561D1}"/>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195756953"/>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lde-4">
    <p:bg>
      <p:bgPr>
        <a:solidFill>
          <a:schemeClr val="bg2"/>
        </a:solidFill>
        <a:effectLst/>
      </p:bgPr>
    </p:bg>
    <p:spTree>
      <p:nvGrpSpPr>
        <p:cNvPr id="1" name=""/>
        <p:cNvGrpSpPr/>
        <p:nvPr/>
      </p:nvGrpSpPr>
      <p:grpSpPr>
        <a:xfrm>
          <a:off x="0" y="0"/>
          <a:ext cx="0" cy="0"/>
          <a:chOff x="0" y="0"/>
          <a:chExt cx="0" cy="0"/>
        </a:xfrm>
      </p:grpSpPr>
      <p:sp>
        <p:nvSpPr>
          <p:cNvPr id="32" name="Plassholder for bilde 31">
            <a:extLst>
              <a:ext uri="{FF2B5EF4-FFF2-40B4-BE49-F238E27FC236}">
                <a16:creationId xmlns:a16="http://schemas.microsoft.com/office/drawing/2014/main" id="{499C8465-6D9C-A642-9D04-C5F3405D2ABF}"/>
              </a:ext>
            </a:extLst>
          </p:cNvPr>
          <p:cNvSpPr>
            <a:spLocks noGrp="1"/>
          </p:cNvSpPr>
          <p:nvPr>
            <p:ph type="pic" sz="quarter" idx="12" hasCustomPrompt="1"/>
          </p:nvPr>
        </p:nvSpPr>
        <p:spPr>
          <a:xfrm>
            <a:off x="0" y="0"/>
            <a:ext cx="12192000" cy="6858000"/>
          </a:xfrm>
          <a:custGeom>
            <a:avLst/>
            <a:gdLst>
              <a:gd name="connsiteX0" fmla="*/ 8669653 w 12192000"/>
              <a:gd name="connsiteY0" fmla="*/ 6381997 h 6858000"/>
              <a:gd name="connsiteX1" fmla="*/ 8669653 w 12192000"/>
              <a:gd name="connsiteY1" fmla="*/ 6858000 h 6858000"/>
              <a:gd name="connsiteX2" fmla="*/ 7932127 w 12192000"/>
              <a:gd name="connsiteY2" fmla="*/ 6858000 h 6858000"/>
              <a:gd name="connsiteX3" fmla="*/ 8008048 w 12192000"/>
              <a:gd name="connsiteY3" fmla="*/ 6756272 h 6858000"/>
              <a:gd name="connsiteX4" fmla="*/ 8150977 w 12192000"/>
              <a:gd name="connsiteY4" fmla="*/ 6619465 h 6858000"/>
              <a:gd name="connsiteX5" fmla="*/ 8668286 w 12192000"/>
              <a:gd name="connsiteY5" fmla="*/ 6382360 h 6858000"/>
              <a:gd name="connsiteX6" fmla="*/ 0 w 12192000"/>
              <a:gd name="connsiteY6" fmla="*/ 0 h 6858000"/>
              <a:gd name="connsiteX7" fmla="*/ 8669653 w 12192000"/>
              <a:gd name="connsiteY7" fmla="*/ 0 h 6858000"/>
              <a:gd name="connsiteX8" fmla="*/ 8669653 w 12192000"/>
              <a:gd name="connsiteY8" fmla="*/ 6116625 h 6858000"/>
              <a:gd name="connsiteX9" fmla="*/ 8695012 w 12192000"/>
              <a:gd name="connsiteY9" fmla="*/ 6113682 h 6858000"/>
              <a:gd name="connsiteX10" fmla="*/ 8912403 w 12192000"/>
              <a:gd name="connsiteY10" fmla="*/ 6069336 h 6858000"/>
              <a:gd name="connsiteX11" fmla="*/ 9993449 w 12192000"/>
              <a:gd name="connsiteY11" fmla="*/ 5681553 h 6858000"/>
              <a:gd name="connsiteX12" fmla="*/ 10407107 w 12192000"/>
              <a:gd name="connsiteY12" fmla="*/ 5816478 h 6858000"/>
              <a:gd name="connsiteX13" fmla="*/ 10421086 w 12192000"/>
              <a:gd name="connsiteY13" fmla="*/ 5818837 h 6858000"/>
              <a:gd name="connsiteX14" fmla="*/ 10454567 w 12192000"/>
              <a:gd name="connsiteY14" fmla="*/ 5798260 h 6858000"/>
              <a:gd name="connsiteX15" fmla="*/ 11258497 w 12192000"/>
              <a:gd name="connsiteY15" fmla="*/ 4991826 h 6858000"/>
              <a:gd name="connsiteX16" fmla="*/ 11963339 w 12192000"/>
              <a:gd name="connsiteY16" fmla="*/ 4714344 h 6858000"/>
              <a:gd name="connsiteX17" fmla="*/ 12129288 w 12192000"/>
              <a:gd name="connsiteY17" fmla="*/ 4636931 h 6858000"/>
              <a:gd name="connsiteX18" fmla="*/ 12192000 w 12192000"/>
              <a:gd name="connsiteY18" fmla="*/ 4605419 h 6858000"/>
              <a:gd name="connsiteX19" fmla="*/ 12192000 w 12192000"/>
              <a:gd name="connsiteY19" fmla="*/ 4632488 h 6858000"/>
              <a:gd name="connsiteX20" fmla="*/ 12111422 w 12192000"/>
              <a:gd name="connsiteY20" fmla="*/ 4673100 h 6858000"/>
              <a:gd name="connsiteX21" fmla="*/ 11941812 w 12192000"/>
              <a:gd name="connsiteY21" fmla="*/ 4752334 h 6858000"/>
              <a:gd name="connsiteX22" fmla="*/ 11291963 w 12192000"/>
              <a:gd name="connsiteY22" fmla="*/ 5000135 h 6858000"/>
              <a:gd name="connsiteX23" fmla="*/ 10742546 w 12192000"/>
              <a:gd name="connsiteY23" fmla="*/ 5578534 h 6858000"/>
              <a:gd name="connsiteX24" fmla="*/ 10485670 w 12192000"/>
              <a:gd name="connsiteY24" fmla="*/ 5807111 h 6858000"/>
              <a:gd name="connsiteX25" fmla="*/ 10456787 w 12192000"/>
              <a:gd name="connsiteY25" fmla="*/ 5824858 h 6858000"/>
              <a:gd name="connsiteX26" fmla="*/ 10474197 w 12192000"/>
              <a:gd name="connsiteY26" fmla="*/ 5827795 h 6858000"/>
              <a:gd name="connsiteX27" fmla="*/ 11186901 w 12192000"/>
              <a:gd name="connsiteY27" fmla="*/ 5752231 h 6858000"/>
              <a:gd name="connsiteX28" fmla="*/ 12133267 w 12192000"/>
              <a:gd name="connsiteY28" fmla="*/ 5343660 h 6858000"/>
              <a:gd name="connsiteX29" fmla="*/ 12192000 w 12192000"/>
              <a:gd name="connsiteY29" fmla="*/ 5317185 h 6858000"/>
              <a:gd name="connsiteX30" fmla="*/ 12192000 w 12192000"/>
              <a:gd name="connsiteY30" fmla="*/ 5344511 h 6858000"/>
              <a:gd name="connsiteX31" fmla="*/ 12114080 w 12192000"/>
              <a:gd name="connsiteY31" fmla="*/ 5379303 h 6858000"/>
              <a:gd name="connsiteX32" fmla="*/ 11174026 w 12192000"/>
              <a:gd name="connsiteY32" fmla="*/ 5782389 h 6858000"/>
              <a:gd name="connsiteX33" fmla="*/ 10480077 w 12192000"/>
              <a:gd name="connsiteY33" fmla="*/ 5858491 h 6858000"/>
              <a:gd name="connsiteX34" fmla="*/ 10418323 w 12192000"/>
              <a:gd name="connsiteY34" fmla="*/ 5848492 h 6858000"/>
              <a:gd name="connsiteX35" fmla="*/ 10334234 w 12192000"/>
              <a:gd name="connsiteY35" fmla="*/ 5900162 h 6858000"/>
              <a:gd name="connsiteX36" fmla="*/ 10135145 w 12192000"/>
              <a:gd name="connsiteY36" fmla="*/ 5991017 h 6858000"/>
              <a:gd name="connsiteX37" fmla="*/ 8894582 w 12192000"/>
              <a:gd name="connsiteY37" fmla="*/ 6320516 h 6858000"/>
              <a:gd name="connsiteX38" fmla="*/ 8775417 w 12192000"/>
              <a:gd name="connsiteY38" fmla="*/ 6350914 h 6858000"/>
              <a:gd name="connsiteX39" fmla="*/ 8669655 w 12192000"/>
              <a:gd name="connsiteY39" fmla="*/ 6380186 h 6858000"/>
              <a:gd name="connsiteX40" fmla="*/ 8669654 w 12192000"/>
              <a:gd name="connsiteY40" fmla="*/ 6357378 h 6858000"/>
              <a:gd name="connsiteX41" fmla="*/ 8520646 w 12192000"/>
              <a:gd name="connsiteY41" fmla="*/ 6404629 h 6858000"/>
              <a:gd name="connsiteX42" fmla="*/ 8240334 w 12192000"/>
              <a:gd name="connsiteY42" fmla="*/ 6524122 h 6858000"/>
              <a:gd name="connsiteX43" fmla="*/ 7959751 w 12192000"/>
              <a:gd name="connsiteY43" fmla="*/ 6773613 h 6858000"/>
              <a:gd name="connsiteX44" fmla="*/ 7897436 w 12192000"/>
              <a:gd name="connsiteY44" fmla="*/ 6858000 h 6858000"/>
              <a:gd name="connsiteX45" fmla="*/ 5950970 w 12192000"/>
              <a:gd name="connsiteY45" fmla="*/ 6858000 h 6858000"/>
              <a:gd name="connsiteX46" fmla="*/ 5996277 w 12192000"/>
              <a:gd name="connsiteY46" fmla="*/ 6836053 h 6858000"/>
              <a:gd name="connsiteX47" fmla="*/ 6539504 w 12192000"/>
              <a:gd name="connsiteY47" fmla="*/ 6463666 h 6858000"/>
              <a:gd name="connsiteX48" fmla="*/ 7157201 w 12192000"/>
              <a:gd name="connsiteY48" fmla="*/ 6421248 h 6858000"/>
              <a:gd name="connsiteX49" fmla="*/ 7814065 w 12192000"/>
              <a:gd name="connsiteY49" fmla="*/ 6185535 h 6858000"/>
              <a:gd name="connsiteX50" fmla="*/ 8211518 w 12192000"/>
              <a:gd name="connsiteY50" fmla="*/ 6170900 h 6858000"/>
              <a:gd name="connsiteX51" fmla="*/ 8571584 w 12192000"/>
              <a:gd name="connsiteY51" fmla="*/ 6154586 h 6858000"/>
              <a:gd name="connsiteX52" fmla="*/ 8669653 w 12192000"/>
              <a:gd name="connsiteY52" fmla="*/ 6139636 h 6858000"/>
              <a:gd name="connsiteX53" fmla="*/ 8669653 w 12192000"/>
              <a:gd name="connsiteY53" fmla="*/ 6355527 h 6858000"/>
              <a:gd name="connsiteX54" fmla="*/ 8683594 w 12192000"/>
              <a:gd name="connsiteY54" fmla="*/ 6351106 h 6858000"/>
              <a:gd name="connsiteX55" fmla="*/ 9516288 w 12192000"/>
              <a:gd name="connsiteY55" fmla="*/ 6147565 h 6858000"/>
              <a:gd name="connsiteX56" fmla="*/ 10346139 w 12192000"/>
              <a:gd name="connsiteY56" fmla="*/ 5864896 h 6858000"/>
              <a:gd name="connsiteX57" fmla="*/ 10388881 w 12192000"/>
              <a:gd name="connsiteY57" fmla="*/ 5838629 h 6858000"/>
              <a:gd name="connsiteX58" fmla="*/ 10355793 w 12192000"/>
              <a:gd name="connsiteY58" fmla="*/ 5826231 h 6858000"/>
              <a:gd name="connsiteX59" fmla="*/ 10058269 w 12192000"/>
              <a:gd name="connsiteY59" fmla="*/ 5709658 h 6858000"/>
              <a:gd name="connsiteX60" fmla="*/ 9994097 w 12192000"/>
              <a:gd name="connsiteY60" fmla="*/ 5714601 h 6858000"/>
              <a:gd name="connsiteX61" fmla="*/ 9003161 w 12192000"/>
              <a:gd name="connsiteY61" fmla="*/ 6072275 h 6858000"/>
              <a:gd name="connsiteX62" fmla="*/ 8781952 w 12192000"/>
              <a:gd name="connsiteY62" fmla="*/ 6120899 h 6858000"/>
              <a:gd name="connsiteX63" fmla="*/ 8669654 w 12192000"/>
              <a:gd name="connsiteY63" fmla="*/ 6138017 h 6858000"/>
              <a:gd name="connsiteX64" fmla="*/ 8669654 w 12192000"/>
              <a:gd name="connsiteY64" fmla="*/ 6118195 h 6858000"/>
              <a:gd name="connsiteX65" fmla="*/ 8501409 w 12192000"/>
              <a:gd name="connsiteY65" fmla="*/ 6137717 h 6858000"/>
              <a:gd name="connsiteX66" fmla="*/ 8141422 w 12192000"/>
              <a:gd name="connsiteY66" fmla="*/ 6138198 h 6858000"/>
              <a:gd name="connsiteX67" fmla="*/ 7533542 w 12192000"/>
              <a:gd name="connsiteY67" fmla="*/ 6259268 h 6858000"/>
              <a:gd name="connsiteX68" fmla="*/ 7095727 w 12192000"/>
              <a:gd name="connsiteY68" fmla="*/ 6401783 h 6858000"/>
              <a:gd name="connsiteX69" fmla="*/ 6527673 w 12192000"/>
              <a:gd name="connsiteY69" fmla="*/ 6440278 h 6858000"/>
              <a:gd name="connsiteX70" fmla="*/ 5960921 w 12192000"/>
              <a:gd name="connsiteY70" fmla="*/ 6824716 h 6858000"/>
              <a:gd name="connsiteX71" fmla="*/ 5883951 w 12192000"/>
              <a:gd name="connsiteY71" fmla="*/ 6858000 h 6858000"/>
              <a:gd name="connsiteX72" fmla="*/ 0 w 12192000"/>
              <a:gd name="connsiteY7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2192000" h="6858000">
                <a:moveTo>
                  <a:pt x="8669653" y="6381997"/>
                </a:moveTo>
                <a:lnTo>
                  <a:pt x="8669653" y="6858000"/>
                </a:lnTo>
                <a:lnTo>
                  <a:pt x="7932127" y="6858000"/>
                </a:lnTo>
                <a:lnTo>
                  <a:pt x="8008048" y="6756272"/>
                </a:lnTo>
                <a:cubicBezTo>
                  <a:pt x="8051841" y="6703993"/>
                  <a:pt x="8098798" y="6656595"/>
                  <a:pt x="8150977" y="6619465"/>
                </a:cubicBezTo>
                <a:cubicBezTo>
                  <a:pt x="8307513" y="6508077"/>
                  <a:pt x="8460790" y="6442844"/>
                  <a:pt x="8668286" y="6382360"/>
                </a:cubicBezTo>
                <a:close/>
                <a:moveTo>
                  <a:pt x="0" y="0"/>
                </a:moveTo>
                <a:lnTo>
                  <a:pt x="8669653" y="0"/>
                </a:lnTo>
                <a:lnTo>
                  <a:pt x="8669653" y="6116625"/>
                </a:lnTo>
                <a:lnTo>
                  <a:pt x="8695012" y="6113682"/>
                </a:lnTo>
                <a:cubicBezTo>
                  <a:pt x="8763229" y="6102803"/>
                  <a:pt x="8835177" y="6088304"/>
                  <a:pt x="8912403" y="6069336"/>
                </a:cubicBezTo>
                <a:cubicBezTo>
                  <a:pt x="9221308" y="5993463"/>
                  <a:pt x="9733149" y="5721811"/>
                  <a:pt x="9993449" y="5681553"/>
                </a:cubicBezTo>
                <a:cubicBezTo>
                  <a:pt x="10221211" y="5646329"/>
                  <a:pt x="10266172" y="5775695"/>
                  <a:pt x="10407107" y="5816478"/>
                </a:cubicBezTo>
                <a:lnTo>
                  <a:pt x="10421086" y="5818837"/>
                </a:lnTo>
                <a:lnTo>
                  <a:pt x="10454567" y="5798260"/>
                </a:lnTo>
                <a:cubicBezTo>
                  <a:pt x="10744936" y="5605636"/>
                  <a:pt x="11007036" y="5172478"/>
                  <a:pt x="11258497" y="4991826"/>
                </a:cubicBezTo>
                <a:cubicBezTo>
                  <a:pt x="11509959" y="4811174"/>
                  <a:pt x="11747596" y="4808485"/>
                  <a:pt x="11963339" y="4714344"/>
                </a:cubicBezTo>
                <a:cubicBezTo>
                  <a:pt x="12017275" y="4690808"/>
                  <a:pt x="12073451" y="4664282"/>
                  <a:pt x="12129288" y="4636931"/>
                </a:cubicBezTo>
                <a:lnTo>
                  <a:pt x="12192000" y="4605419"/>
                </a:lnTo>
                <a:lnTo>
                  <a:pt x="12192000" y="4632488"/>
                </a:lnTo>
                <a:lnTo>
                  <a:pt x="12111422" y="4673100"/>
                </a:lnTo>
                <a:cubicBezTo>
                  <a:pt x="12052753" y="4701951"/>
                  <a:pt x="11995034" y="4729283"/>
                  <a:pt x="11941812" y="4752334"/>
                </a:cubicBezTo>
                <a:cubicBezTo>
                  <a:pt x="11728924" y="4844540"/>
                  <a:pt x="11491840" y="4862434"/>
                  <a:pt x="11291963" y="5000135"/>
                </a:cubicBezTo>
                <a:cubicBezTo>
                  <a:pt x="11092085" y="5137835"/>
                  <a:pt x="10925675" y="5395310"/>
                  <a:pt x="10742546" y="5578534"/>
                </a:cubicBezTo>
                <a:cubicBezTo>
                  <a:pt x="10650983" y="5670147"/>
                  <a:pt x="10576130" y="5742351"/>
                  <a:pt x="10485670" y="5807111"/>
                </a:cubicBezTo>
                <a:lnTo>
                  <a:pt x="10456787" y="5824858"/>
                </a:lnTo>
                <a:lnTo>
                  <a:pt x="10474197" y="5827795"/>
                </a:lnTo>
                <a:cubicBezTo>
                  <a:pt x="10673106" y="5839576"/>
                  <a:pt x="10893840" y="5840381"/>
                  <a:pt x="11186901" y="5752231"/>
                </a:cubicBezTo>
                <a:cubicBezTo>
                  <a:pt x="11443328" y="5675102"/>
                  <a:pt x="11874570" y="5462921"/>
                  <a:pt x="12133267" y="5343660"/>
                </a:cubicBezTo>
                <a:lnTo>
                  <a:pt x="12192000" y="5317185"/>
                </a:lnTo>
                <a:lnTo>
                  <a:pt x="12192000" y="5344511"/>
                </a:lnTo>
                <a:lnTo>
                  <a:pt x="12114080" y="5379303"/>
                </a:lnTo>
                <a:cubicBezTo>
                  <a:pt x="11854138" y="5497937"/>
                  <a:pt x="11426927" y="5705986"/>
                  <a:pt x="11174026" y="5782389"/>
                </a:cubicBezTo>
                <a:cubicBezTo>
                  <a:pt x="10884998" y="5869708"/>
                  <a:pt x="10676731" y="5869789"/>
                  <a:pt x="10480077" y="5858491"/>
                </a:cubicBezTo>
                <a:lnTo>
                  <a:pt x="10418323" y="5848492"/>
                </a:lnTo>
                <a:lnTo>
                  <a:pt x="10334234" y="5900162"/>
                </a:lnTo>
                <a:cubicBezTo>
                  <a:pt x="10277159" y="5930314"/>
                  <a:pt x="10212143" y="5960101"/>
                  <a:pt x="10135145" y="5991017"/>
                </a:cubicBezTo>
                <a:cubicBezTo>
                  <a:pt x="9827150" y="6114680"/>
                  <a:pt x="9227953" y="6237955"/>
                  <a:pt x="8894582" y="6320516"/>
                </a:cubicBezTo>
                <a:cubicBezTo>
                  <a:pt x="8852911" y="6330836"/>
                  <a:pt x="8813277" y="6340905"/>
                  <a:pt x="8775417" y="6350914"/>
                </a:cubicBezTo>
                <a:lnTo>
                  <a:pt x="8669655" y="6380186"/>
                </a:lnTo>
                <a:lnTo>
                  <a:pt x="8669654" y="6357378"/>
                </a:lnTo>
                <a:lnTo>
                  <a:pt x="8520646" y="6404629"/>
                </a:lnTo>
                <a:cubicBezTo>
                  <a:pt x="8415173" y="6440961"/>
                  <a:pt x="8319169" y="6480578"/>
                  <a:pt x="8240334" y="6524122"/>
                </a:cubicBezTo>
                <a:cubicBezTo>
                  <a:pt x="8122082" y="6589437"/>
                  <a:pt x="8034070" y="6679165"/>
                  <a:pt x="7959751" y="6773613"/>
                </a:cubicBezTo>
                <a:lnTo>
                  <a:pt x="7897436" y="6858000"/>
                </a:lnTo>
                <a:lnTo>
                  <a:pt x="5950970" y="6858000"/>
                </a:lnTo>
                <a:lnTo>
                  <a:pt x="5996277" y="6836053"/>
                </a:lnTo>
                <a:cubicBezTo>
                  <a:pt x="6210801" y="6714240"/>
                  <a:pt x="6364667" y="6527148"/>
                  <a:pt x="6539504" y="6463666"/>
                </a:cubicBezTo>
                <a:cubicBezTo>
                  <a:pt x="6772620" y="6379022"/>
                  <a:pt x="6944774" y="6467603"/>
                  <a:pt x="7157201" y="6421248"/>
                </a:cubicBezTo>
                <a:cubicBezTo>
                  <a:pt x="7369627" y="6374894"/>
                  <a:pt x="7638346" y="6227259"/>
                  <a:pt x="7814065" y="6185535"/>
                </a:cubicBezTo>
                <a:cubicBezTo>
                  <a:pt x="7989786" y="6143811"/>
                  <a:pt x="8011404" y="6160598"/>
                  <a:pt x="8211518" y="6170900"/>
                </a:cubicBezTo>
                <a:cubicBezTo>
                  <a:pt x="8311574" y="6176052"/>
                  <a:pt x="8435503" y="6170701"/>
                  <a:pt x="8571584" y="6154586"/>
                </a:cubicBezTo>
                <a:lnTo>
                  <a:pt x="8669653" y="6139636"/>
                </a:lnTo>
                <a:lnTo>
                  <a:pt x="8669653" y="6355527"/>
                </a:lnTo>
                <a:lnTo>
                  <a:pt x="8683594" y="6351106"/>
                </a:lnTo>
                <a:cubicBezTo>
                  <a:pt x="8966140" y="6268085"/>
                  <a:pt x="9283807" y="6203584"/>
                  <a:pt x="9516288" y="6147565"/>
                </a:cubicBezTo>
                <a:cubicBezTo>
                  <a:pt x="9841760" y="6069139"/>
                  <a:pt x="10093713" y="6007999"/>
                  <a:pt x="10346139" y="5864896"/>
                </a:cubicBezTo>
                <a:lnTo>
                  <a:pt x="10388881" y="5838629"/>
                </a:lnTo>
                <a:lnTo>
                  <a:pt x="10355793" y="5826231"/>
                </a:lnTo>
                <a:cubicBezTo>
                  <a:pt x="10262480" y="5782123"/>
                  <a:pt x="10196887" y="5709278"/>
                  <a:pt x="10058269" y="5709658"/>
                </a:cubicBezTo>
                <a:cubicBezTo>
                  <a:pt x="10038467" y="5709712"/>
                  <a:pt x="10017174" y="5711261"/>
                  <a:pt x="9994097" y="5714601"/>
                </a:cubicBezTo>
                <a:cubicBezTo>
                  <a:pt x="9747945" y="5750232"/>
                  <a:pt x="9300491" y="5996460"/>
                  <a:pt x="9003161" y="6072275"/>
                </a:cubicBezTo>
                <a:cubicBezTo>
                  <a:pt x="8928828" y="6091229"/>
                  <a:pt x="8854604" y="6107426"/>
                  <a:pt x="8781952" y="6120899"/>
                </a:cubicBezTo>
                <a:lnTo>
                  <a:pt x="8669654" y="6138017"/>
                </a:lnTo>
                <a:lnTo>
                  <a:pt x="8669654" y="6118195"/>
                </a:lnTo>
                <a:lnTo>
                  <a:pt x="8501409" y="6137717"/>
                </a:lnTo>
                <a:cubicBezTo>
                  <a:pt x="8376804" y="6146693"/>
                  <a:pt x="8260935" y="6144589"/>
                  <a:pt x="8141422" y="6138198"/>
                </a:cubicBezTo>
                <a:cubicBezTo>
                  <a:pt x="7902397" y="6125417"/>
                  <a:pt x="7790451" y="6148338"/>
                  <a:pt x="7533542" y="6259268"/>
                </a:cubicBezTo>
                <a:cubicBezTo>
                  <a:pt x="7276634" y="6370197"/>
                  <a:pt x="7263372" y="6371615"/>
                  <a:pt x="7095727" y="6401783"/>
                </a:cubicBezTo>
                <a:cubicBezTo>
                  <a:pt x="6928082" y="6431951"/>
                  <a:pt x="6731717" y="6363341"/>
                  <a:pt x="6527673" y="6440278"/>
                </a:cubicBezTo>
                <a:cubicBezTo>
                  <a:pt x="6349133" y="6507597"/>
                  <a:pt x="6166319" y="6717966"/>
                  <a:pt x="5960921" y="6824716"/>
                </a:cubicBezTo>
                <a:lnTo>
                  <a:pt x="5883951" y="6858000"/>
                </a:lnTo>
                <a:lnTo>
                  <a:pt x="0" y="6858000"/>
                </a:lnTo>
                <a:close/>
              </a:path>
            </a:pathLst>
          </a:custGeom>
          <a:solidFill>
            <a:schemeClr val="tx1"/>
          </a:solidFill>
        </p:spPr>
        <p:txBody>
          <a:bodyPr wrap="square" tIns="720000" bIns="46800" anchor="t" anchorCtr="0">
            <a:noAutofit/>
          </a:bodyPr>
          <a:lstStyle>
            <a:lvl1pPr marL="2160000" indent="0" algn="l">
              <a:buNone/>
              <a:defRPr>
                <a:solidFill>
                  <a:schemeClr val="bg1"/>
                </a:solidFill>
              </a:defRPr>
            </a:lvl1pPr>
            <a:lvl2pPr marL="457200" indent="0">
              <a:buNone/>
              <a:defRPr>
                <a:solidFill>
                  <a:schemeClr val="bg1"/>
                </a:solidFill>
              </a:defRPr>
            </a:lvl2pPr>
          </a:lstStyle>
          <a:p>
            <a:pPr lvl="0"/>
            <a:r>
              <a:rPr lang="nb-NO"/>
              <a:t>Klikk på ikonet for å legge til bilde</a:t>
            </a:r>
          </a:p>
        </p:txBody>
      </p:sp>
      <p:sp>
        <p:nvSpPr>
          <p:cNvPr id="50" name="Plassholder for tekst 49">
            <a:extLst>
              <a:ext uri="{FF2B5EF4-FFF2-40B4-BE49-F238E27FC236}">
                <a16:creationId xmlns:a16="http://schemas.microsoft.com/office/drawing/2014/main" id="{0C2CAA67-2FF1-1145-A3EB-58293BAE5DD2}"/>
              </a:ext>
            </a:extLst>
          </p:cNvPr>
          <p:cNvSpPr>
            <a:spLocks noGrp="1"/>
          </p:cNvSpPr>
          <p:nvPr>
            <p:ph type="body" sz="quarter" idx="11" hasCustomPrompt="1"/>
          </p:nvPr>
        </p:nvSpPr>
        <p:spPr>
          <a:xfrm>
            <a:off x="9331978" y="598488"/>
            <a:ext cx="2353515" cy="3086006"/>
          </a:xfrm>
        </p:spPr>
        <p:txBody>
          <a:bodyPr>
            <a:noAutofit/>
          </a:bodyPr>
          <a:lstStyle>
            <a:lvl1pPr marL="0" indent="0">
              <a:buNone/>
              <a:defRPr sz="1800">
                <a:solidFill>
                  <a:schemeClr val="tx1"/>
                </a:solidFill>
              </a:defRPr>
            </a:lvl1pPr>
            <a:lvl2pPr marL="457200" indent="0">
              <a:buNone/>
              <a:defRPr sz="1500">
                <a:solidFill>
                  <a:schemeClr val="bg1"/>
                </a:solidFill>
              </a:defRPr>
            </a:lvl2pPr>
            <a:lvl3pPr marL="914400" indent="0">
              <a:buNone/>
              <a:defRPr sz="1500">
                <a:solidFill>
                  <a:schemeClr val="bg1"/>
                </a:solidFill>
              </a:defRPr>
            </a:lvl3pPr>
            <a:lvl4pPr marL="1371600" indent="0">
              <a:buNone/>
              <a:defRPr sz="1500">
                <a:solidFill>
                  <a:schemeClr val="bg1"/>
                </a:solidFill>
              </a:defRPr>
            </a:lvl4pPr>
            <a:lvl5pPr marL="1828800" indent="0">
              <a:buNone/>
              <a:defRPr sz="1500">
                <a:solidFill>
                  <a:schemeClr val="bg1"/>
                </a:solidFill>
              </a:defRPr>
            </a:lvl5pPr>
          </a:lstStyle>
          <a:p>
            <a:pPr lvl="0"/>
            <a:r>
              <a:rPr lang="nb-NO"/>
              <a:t>Klikk her for å legge til bildetekst</a:t>
            </a:r>
          </a:p>
        </p:txBody>
      </p:sp>
      <p:sp>
        <p:nvSpPr>
          <p:cNvPr id="4" name="Plassholder for tekst 2">
            <a:extLst>
              <a:ext uri="{FF2B5EF4-FFF2-40B4-BE49-F238E27FC236}">
                <a16:creationId xmlns:a16="http://schemas.microsoft.com/office/drawing/2014/main" id="{4AD43929-8EFA-C544-BCD3-4B296A4ECB10}"/>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187264105"/>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ilde-5">
    <p:bg>
      <p:bgPr>
        <a:solidFill>
          <a:schemeClr val="bg2"/>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469B12B1-232E-8C41-AAE0-143D517F281E}"/>
              </a:ext>
            </a:extLst>
          </p:cNvPr>
          <p:cNvSpPr>
            <a:spLocks noGrp="1"/>
          </p:cNvSpPr>
          <p:nvPr>
            <p:ph type="pic" sz="quarter" idx="11" hasCustomPrompt="1"/>
          </p:nvPr>
        </p:nvSpPr>
        <p:spPr>
          <a:xfrm>
            <a:off x="1209675" y="890588"/>
            <a:ext cx="9937750" cy="5076825"/>
          </a:xfrm>
          <a:solidFill>
            <a:schemeClr val="tx1"/>
          </a:solidFill>
        </p:spPr>
        <p:txBody>
          <a:bodyPr lIns="360000" tIns="360000" rIns="90000" bIns="46800" anchor="t" anchorCtr="0"/>
          <a:lstStyle>
            <a:lvl1pPr marL="0" indent="0" algn="l">
              <a:buNone/>
              <a:defRPr>
                <a:solidFill>
                  <a:schemeClr val="bg1"/>
                </a:solidFill>
              </a:defRPr>
            </a:lvl1pPr>
            <a:lvl2pPr marL="457200" indent="0">
              <a:buNone/>
              <a:defRPr/>
            </a:lvl2pPr>
          </a:lstStyle>
          <a:p>
            <a:pPr lvl="0"/>
            <a:r>
              <a:rPr lang="nb-NO"/>
              <a:t>Klikk på ikonet for å legge til bilde</a:t>
            </a:r>
          </a:p>
        </p:txBody>
      </p:sp>
      <p:sp>
        <p:nvSpPr>
          <p:cNvPr id="4" name="Plassholder for tekst 2">
            <a:extLst>
              <a:ext uri="{FF2B5EF4-FFF2-40B4-BE49-F238E27FC236}">
                <a16:creationId xmlns:a16="http://schemas.microsoft.com/office/drawing/2014/main" id="{137408CE-9CD5-184B-ADE9-7A60FB47F58C}"/>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8244766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ppsummering">
    <p:bg>
      <p:bgPr>
        <a:solidFill>
          <a:schemeClr val="bg2"/>
        </a:solidFill>
        <a:effectLst/>
      </p:bgPr>
    </p:bg>
    <p:spTree>
      <p:nvGrpSpPr>
        <p:cNvPr id="1" name=""/>
        <p:cNvGrpSpPr/>
        <p:nvPr/>
      </p:nvGrpSpPr>
      <p:grpSpPr>
        <a:xfrm>
          <a:off x="0" y="0"/>
          <a:ext cx="0" cy="0"/>
          <a:chOff x="0" y="0"/>
          <a:chExt cx="0" cy="0"/>
        </a:xfrm>
      </p:grpSpPr>
      <p:sp>
        <p:nvSpPr>
          <p:cNvPr id="14" name="Plassholder for bilde 13">
            <a:extLst>
              <a:ext uri="{FF2B5EF4-FFF2-40B4-BE49-F238E27FC236}">
                <a16:creationId xmlns:a16="http://schemas.microsoft.com/office/drawing/2014/main" id="{F4924083-F119-B246-B65E-C135090308D1}"/>
              </a:ext>
            </a:extLst>
          </p:cNvPr>
          <p:cNvSpPr>
            <a:spLocks noGrp="1"/>
          </p:cNvSpPr>
          <p:nvPr>
            <p:ph type="pic" sz="quarter" idx="10" hasCustomPrompt="1"/>
          </p:nvPr>
        </p:nvSpPr>
        <p:spPr>
          <a:xfrm>
            <a:off x="0" y="0"/>
            <a:ext cx="12192000" cy="6857999"/>
          </a:xfrm>
          <a:custGeom>
            <a:avLst/>
            <a:gdLst>
              <a:gd name="connsiteX0" fmla="*/ 8259324 w 12192000"/>
              <a:gd name="connsiteY0" fmla="*/ 3990287 h 6857999"/>
              <a:gd name="connsiteX1" fmla="*/ 8195023 w 12192000"/>
              <a:gd name="connsiteY1" fmla="*/ 3996176 h 6857999"/>
              <a:gd name="connsiteX2" fmla="*/ 7754475 w 12192000"/>
              <a:gd name="connsiteY2" fmla="*/ 4130004 h 6857999"/>
              <a:gd name="connsiteX3" fmla="*/ 7144319 w 12192000"/>
              <a:gd name="connsiteY3" fmla="*/ 4239026 h 6857999"/>
              <a:gd name="connsiteX4" fmla="*/ 6370752 w 12192000"/>
              <a:gd name="connsiteY4" fmla="*/ 4291189 h 6857999"/>
              <a:gd name="connsiteX5" fmla="*/ 6245584 w 12192000"/>
              <a:gd name="connsiteY5" fmla="*/ 4325515 h 6857999"/>
              <a:gd name="connsiteX6" fmla="*/ 6193095 w 12192000"/>
              <a:gd name="connsiteY6" fmla="*/ 4343398 h 6857999"/>
              <a:gd name="connsiteX7" fmla="*/ 8502112 w 12192000"/>
              <a:gd name="connsiteY7" fmla="*/ 4343398 h 6857999"/>
              <a:gd name="connsiteX8" fmla="*/ 8502112 w 12192000"/>
              <a:gd name="connsiteY8" fmla="*/ 4001177 h 6857999"/>
              <a:gd name="connsiteX9" fmla="*/ 8465380 w 12192000"/>
              <a:gd name="connsiteY9" fmla="*/ 3999816 h 6857999"/>
              <a:gd name="connsiteX10" fmla="*/ 8259324 w 12192000"/>
              <a:gd name="connsiteY10" fmla="*/ 3990287 h 6857999"/>
              <a:gd name="connsiteX11" fmla="*/ 6111666 w 12192000"/>
              <a:gd name="connsiteY11" fmla="*/ 2514598 h 6857999"/>
              <a:gd name="connsiteX12" fmla="*/ 6054897 w 12192000"/>
              <a:gd name="connsiteY12" fmla="*/ 2550073 h 6857999"/>
              <a:gd name="connsiteX13" fmla="*/ 5616641 w 12192000"/>
              <a:gd name="connsiteY13" fmla="*/ 2821305 h 6857999"/>
              <a:gd name="connsiteX14" fmla="*/ 5038998 w 12192000"/>
              <a:gd name="connsiteY14" fmla="*/ 2752640 h 6857999"/>
              <a:gd name="connsiteX15" fmla="*/ 4444417 w 12192000"/>
              <a:gd name="connsiteY15" fmla="*/ 2626465 h 6857999"/>
              <a:gd name="connsiteX16" fmla="*/ 4277658 w 12192000"/>
              <a:gd name="connsiteY16" fmla="*/ 2831885 h 6857999"/>
              <a:gd name="connsiteX17" fmla="*/ 3993279 w 12192000"/>
              <a:gd name="connsiteY17" fmla="*/ 2927804 h 6857999"/>
              <a:gd name="connsiteX18" fmla="*/ 3746122 w 12192000"/>
              <a:gd name="connsiteY18" fmla="*/ 3171771 h 6857999"/>
              <a:gd name="connsiteX19" fmla="*/ 3705029 w 12192000"/>
              <a:gd name="connsiteY19" fmla="*/ 3182279 h 6857999"/>
              <a:gd name="connsiteX20" fmla="*/ 3689888 w 12192000"/>
              <a:gd name="connsiteY20" fmla="*/ 3182821 h 6857999"/>
              <a:gd name="connsiteX21" fmla="*/ 3689888 w 12192000"/>
              <a:gd name="connsiteY21" fmla="*/ 4343398 h 6857999"/>
              <a:gd name="connsiteX22" fmla="*/ 6093486 w 12192000"/>
              <a:gd name="connsiteY22" fmla="*/ 4343398 h 6857999"/>
              <a:gd name="connsiteX23" fmla="*/ 6161537 w 12192000"/>
              <a:gd name="connsiteY23" fmla="*/ 4319792 h 6857999"/>
              <a:gd name="connsiteX24" fmla="*/ 6280069 w 12192000"/>
              <a:gd name="connsiteY24" fmla="*/ 4286455 h 6857999"/>
              <a:gd name="connsiteX25" fmla="*/ 7074884 w 12192000"/>
              <a:gd name="connsiteY25" fmla="*/ 4204943 h 6857999"/>
              <a:gd name="connsiteX26" fmla="*/ 7472547 w 12192000"/>
              <a:gd name="connsiteY26" fmla="*/ 4198173 h 6857999"/>
              <a:gd name="connsiteX27" fmla="*/ 8133946 w 12192000"/>
              <a:gd name="connsiteY27" fmla="*/ 3975499 h 6857999"/>
              <a:gd name="connsiteX28" fmla="*/ 8435113 w 12192000"/>
              <a:gd name="connsiteY28" fmla="*/ 3974606 h 6857999"/>
              <a:gd name="connsiteX29" fmla="*/ 8502112 w 12192000"/>
              <a:gd name="connsiteY29" fmla="*/ 3978470 h 6857999"/>
              <a:gd name="connsiteX30" fmla="*/ 8502112 w 12192000"/>
              <a:gd name="connsiteY30" fmla="*/ 2514598 h 6857999"/>
              <a:gd name="connsiteX31" fmla="*/ 3689888 w 12192000"/>
              <a:gd name="connsiteY31" fmla="*/ 2514598 h 6857999"/>
              <a:gd name="connsiteX32" fmla="*/ 3689888 w 12192000"/>
              <a:gd name="connsiteY32" fmla="*/ 3152531 h 6857999"/>
              <a:gd name="connsiteX33" fmla="*/ 3753638 w 12192000"/>
              <a:gd name="connsiteY33" fmla="*/ 3137194 h 6857999"/>
              <a:gd name="connsiteX34" fmla="*/ 3810799 w 12192000"/>
              <a:gd name="connsiteY34" fmla="*/ 3096102 h 6857999"/>
              <a:gd name="connsiteX35" fmla="*/ 3958284 w 12192000"/>
              <a:gd name="connsiteY35" fmla="*/ 2921231 h 6857999"/>
              <a:gd name="connsiteX36" fmla="*/ 4106188 w 12192000"/>
              <a:gd name="connsiteY36" fmla="*/ 2862012 h 6857999"/>
              <a:gd name="connsiteX37" fmla="*/ 4263432 w 12192000"/>
              <a:gd name="connsiteY37" fmla="*/ 2808926 h 6857999"/>
              <a:gd name="connsiteX38" fmla="*/ 4322169 w 12192000"/>
              <a:gd name="connsiteY38" fmla="*/ 2689923 h 6857999"/>
              <a:gd name="connsiteX39" fmla="*/ 4436433 w 12192000"/>
              <a:gd name="connsiteY39" fmla="*/ 2601029 h 6857999"/>
              <a:gd name="connsiteX40" fmla="*/ 4706654 w 12192000"/>
              <a:gd name="connsiteY40" fmla="*/ 2642662 h 6857999"/>
              <a:gd name="connsiteX41" fmla="*/ 5462725 w 12192000"/>
              <a:gd name="connsiteY41" fmla="*/ 2805990 h 6857999"/>
              <a:gd name="connsiteX42" fmla="*/ 5802933 w 12192000"/>
              <a:gd name="connsiteY42" fmla="*/ 2703007 h 6857999"/>
              <a:gd name="connsiteX43" fmla="*/ 5974254 w 12192000"/>
              <a:gd name="connsiteY43" fmla="*/ 2577689 h 6857999"/>
              <a:gd name="connsiteX44" fmla="*/ 6062354 w 12192000"/>
              <a:gd name="connsiteY44" fmla="*/ 2514598 h 6857999"/>
              <a:gd name="connsiteX45" fmla="*/ 0 w 12192000"/>
              <a:gd name="connsiteY45" fmla="*/ 0 h 6857999"/>
              <a:gd name="connsiteX46" fmla="*/ 12192000 w 12192000"/>
              <a:gd name="connsiteY46" fmla="*/ 0 h 6857999"/>
              <a:gd name="connsiteX47" fmla="*/ 12192000 w 12192000"/>
              <a:gd name="connsiteY47" fmla="*/ 6857999 h 6857999"/>
              <a:gd name="connsiteX48" fmla="*/ 0 w 12192000"/>
              <a:gd name="connsiteY4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192000" h="6857999">
                <a:moveTo>
                  <a:pt x="8259324" y="3990287"/>
                </a:moveTo>
                <a:cubicBezTo>
                  <a:pt x="8237493" y="3991017"/>
                  <a:pt x="8216049" y="3992820"/>
                  <a:pt x="8195023" y="3996176"/>
                </a:cubicBezTo>
                <a:cubicBezTo>
                  <a:pt x="8026814" y="4023022"/>
                  <a:pt x="8013526" y="4024179"/>
                  <a:pt x="7754475" y="4130004"/>
                </a:cubicBezTo>
                <a:cubicBezTo>
                  <a:pt x="7495422" y="4235830"/>
                  <a:pt x="7383044" y="4256533"/>
                  <a:pt x="7144319" y="4239026"/>
                </a:cubicBezTo>
                <a:cubicBezTo>
                  <a:pt x="6905594" y="4221519"/>
                  <a:pt x="6681097" y="4221442"/>
                  <a:pt x="6370752" y="4291189"/>
                </a:cubicBezTo>
                <a:cubicBezTo>
                  <a:pt x="6331959" y="4299908"/>
                  <a:pt x="6289935" y="4311622"/>
                  <a:pt x="6245584" y="4325515"/>
                </a:cubicBezTo>
                <a:lnTo>
                  <a:pt x="6193095" y="4343398"/>
                </a:lnTo>
                <a:lnTo>
                  <a:pt x="8502112" y="4343398"/>
                </a:lnTo>
                <a:lnTo>
                  <a:pt x="8502112" y="4001177"/>
                </a:lnTo>
                <a:lnTo>
                  <a:pt x="8465380" y="3999816"/>
                </a:lnTo>
                <a:cubicBezTo>
                  <a:pt x="8393786" y="3995576"/>
                  <a:pt x="8324816" y="3988098"/>
                  <a:pt x="8259324" y="3990287"/>
                </a:cubicBezTo>
                <a:close/>
                <a:moveTo>
                  <a:pt x="6111666" y="2514598"/>
                </a:moveTo>
                <a:lnTo>
                  <a:pt x="6054897" y="2550073"/>
                </a:lnTo>
                <a:cubicBezTo>
                  <a:pt x="5891621" y="2665010"/>
                  <a:pt x="5765885" y="2782076"/>
                  <a:pt x="5616641" y="2821305"/>
                </a:cubicBezTo>
                <a:cubicBezTo>
                  <a:pt x="5417648" y="2873610"/>
                  <a:pt x="5234368" y="2785114"/>
                  <a:pt x="5038998" y="2752640"/>
                </a:cubicBezTo>
                <a:cubicBezTo>
                  <a:pt x="4843626" y="2720167"/>
                  <a:pt x="4571307" y="2613258"/>
                  <a:pt x="4444417" y="2626465"/>
                </a:cubicBezTo>
                <a:cubicBezTo>
                  <a:pt x="4317529" y="2639673"/>
                  <a:pt x="4352847" y="2781662"/>
                  <a:pt x="4277658" y="2831885"/>
                </a:cubicBezTo>
                <a:cubicBezTo>
                  <a:pt x="4202468" y="2882109"/>
                  <a:pt x="4081868" y="2871156"/>
                  <a:pt x="3993279" y="2927804"/>
                </a:cubicBezTo>
                <a:cubicBezTo>
                  <a:pt x="3904690" y="2984452"/>
                  <a:pt x="3854449" y="3128894"/>
                  <a:pt x="3746122" y="3171771"/>
                </a:cubicBezTo>
                <a:cubicBezTo>
                  <a:pt x="3732581" y="3177130"/>
                  <a:pt x="3718919" y="3180454"/>
                  <a:pt x="3705029" y="3182279"/>
                </a:cubicBezTo>
                <a:lnTo>
                  <a:pt x="3689888" y="3182821"/>
                </a:lnTo>
                <a:lnTo>
                  <a:pt x="3689888" y="4343398"/>
                </a:lnTo>
                <a:lnTo>
                  <a:pt x="6093486" y="4343398"/>
                </a:lnTo>
                <a:lnTo>
                  <a:pt x="6161537" y="4319792"/>
                </a:lnTo>
                <a:cubicBezTo>
                  <a:pt x="6202979" y="4306551"/>
                  <a:pt x="6242723" y="4295195"/>
                  <a:pt x="6280069" y="4286455"/>
                </a:cubicBezTo>
                <a:cubicBezTo>
                  <a:pt x="6578841" y="4216536"/>
                  <a:pt x="6875014" y="4190684"/>
                  <a:pt x="7074884" y="4204943"/>
                </a:cubicBezTo>
                <a:cubicBezTo>
                  <a:pt x="7274754" y="4219202"/>
                  <a:pt x="7296037" y="4236413"/>
                  <a:pt x="7472547" y="4198173"/>
                </a:cubicBezTo>
                <a:cubicBezTo>
                  <a:pt x="7649058" y="4159933"/>
                  <a:pt x="7920644" y="4017643"/>
                  <a:pt x="8133946" y="3975499"/>
                </a:cubicBezTo>
                <a:cubicBezTo>
                  <a:pt x="8240597" y="3954427"/>
                  <a:pt x="8336515" y="3966884"/>
                  <a:pt x="8435113" y="3974606"/>
                </a:cubicBezTo>
                <a:lnTo>
                  <a:pt x="8502112" y="3978470"/>
                </a:lnTo>
                <a:lnTo>
                  <a:pt x="8502112" y="2514598"/>
                </a:lnTo>
                <a:close/>
                <a:moveTo>
                  <a:pt x="3689888" y="2514598"/>
                </a:moveTo>
                <a:lnTo>
                  <a:pt x="3689888" y="3152531"/>
                </a:lnTo>
                <a:lnTo>
                  <a:pt x="3753638" y="3137194"/>
                </a:lnTo>
                <a:cubicBezTo>
                  <a:pt x="3772149" y="3128296"/>
                  <a:pt x="3787303" y="3115649"/>
                  <a:pt x="3810799" y="3096102"/>
                </a:cubicBezTo>
                <a:cubicBezTo>
                  <a:pt x="3857792" y="3057008"/>
                  <a:pt x="3909052" y="2960245"/>
                  <a:pt x="3958284" y="2921231"/>
                </a:cubicBezTo>
                <a:cubicBezTo>
                  <a:pt x="4007516" y="2882216"/>
                  <a:pt x="4055331" y="2880729"/>
                  <a:pt x="4106188" y="2862012"/>
                </a:cubicBezTo>
                <a:cubicBezTo>
                  <a:pt x="4157046" y="2843295"/>
                  <a:pt x="4227435" y="2837607"/>
                  <a:pt x="4263432" y="2808926"/>
                </a:cubicBezTo>
                <a:cubicBezTo>
                  <a:pt x="4299429" y="2780244"/>
                  <a:pt x="4293092" y="2738471"/>
                  <a:pt x="4322169" y="2689923"/>
                </a:cubicBezTo>
                <a:cubicBezTo>
                  <a:pt x="4351247" y="2641374"/>
                  <a:pt x="4372352" y="2608905"/>
                  <a:pt x="4436433" y="2601029"/>
                </a:cubicBezTo>
                <a:cubicBezTo>
                  <a:pt x="4500514" y="2593152"/>
                  <a:pt x="4535605" y="2608503"/>
                  <a:pt x="4706654" y="2642662"/>
                </a:cubicBezTo>
                <a:cubicBezTo>
                  <a:pt x="4877703" y="2676822"/>
                  <a:pt x="5280012" y="2795933"/>
                  <a:pt x="5462725" y="2805990"/>
                </a:cubicBezTo>
                <a:cubicBezTo>
                  <a:pt x="5645437" y="2816048"/>
                  <a:pt x="5710803" y="2756817"/>
                  <a:pt x="5802933" y="2703007"/>
                </a:cubicBezTo>
                <a:cubicBezTo>
                  <a:pt x="5849000" y="2676102"/>
                  <a:pt x="5905687" y="2629598"/>
                  <a:pt x="5974254" y="2577689"/>
                </a:cubicBezTo>
                <a:lnTo>
                  <a:pt x="6062354" y="2514598"/>
                </a:lnTo>
                <a:close/>
                <a:moveTo>
                  <a:pt x="0" y="0"/>
                </a:moveTo>
                <a:lnTo>
                  <a:pt x="12192000" y="0"/>
                </a:lnTo>
                <a:lnTo>
                  <a:pt x="12192000" y="6857999"/>
                </a:lnTo>
                <a:lnTo>
                  <a:pt x="0" y="6857999"/>
                </a:lnTo>
                <a:close/>
              </a:path>
            </a:pathLst>
          </a:custGeom>
          <a:solidFill>
            <a:schemeClr val="tx1"/>
          </a:solidFill>
        </p:spPr>
        <p:txBody>
          <a:bodyPr wrap="square" tIns="720000" bIns="46800" anchor="t">
            <a:noAutofit/>
          </a:bodyPr>
          <a:lstStyle>
            <a:lvl1pPr marL="2160000" indent="0" algn="l">
              <a:buNone/>
              <a:defRPr>
                <a:solidFill>
                  <a:schemeClr val="bg1"/>
                </a:solidFill>
              </a:defRPr>
            </a:lvl1pPr>
            <a:lvl2pPr marL="457200" indent="0">
              <a:buNone/>
              <a:defRPr>
                <a:solidFill>
                  <a:schemeClr val="tx1"/>
                </a:solidFill>
              </a:defRPr>
            </a:lvl2pPr>
          </a:lstStyle>
          <a:p>
            <a:pPr lvl="0"/>
            <a:r>
              <a:rPr lang="nb-NO"/>
              <a:t>Klikk på ikonet over «oppsummering» for å legge til bilde</a:t>
            </a:r>
          </a:p>
        </p:txBody>
      </p:sp>
      <p:sp>
        <p:nvSpPr>
          <p:cNvPr id="13" name="TekstSylinder 12">
            <a:extLst>
              <a:ext uri="{FF2B5EF4-FFF2-40B4-BE49-F238E27FC236}">
                <a16:creationId xmlns:a16="http://schemas.microsoft.com/office/drawing/2014/main" id="{3A32EE93-ABC5-F34A-8460-5D30AB6FD4C0}"/>
              </a:ext>
            </a:extLst>
          </p:cNvPr>
          <p:cNvSpPr txBox="1"/>
          <p:nvPr userDrawn="1"/>
        </p:nvSpPr>
        <p:spPr>
          <a:xfrm>
            <a:off x="4344691" y="3113527"/>
            <a:ext cx="3502618" cy="63094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3500">
                <a:latin typeface="Quire Sans" panose="020B0502040400020003" pitchFamily="34" charset="0"/>
                <a:cs typeface="Quire Sans" panose="020B0502040400020003" pitchFamily="34" charset="0"/>
              </a:rPr>
              <a:t>Oppsummering</a:t>
            </a:r>
          </a:p>
        </p:txBody>
      </p:sp>
      <p:sp>
        <p:nvSpPr>
          <p:cNvPr id="4" name="Plassholder for tekst 2">
            <a:extLst>
              <a:ext uri="{FF2B5EF4-FFF2-40B4-BE49-F238E27FC236}">
                <a16:creationId xmlns:a16="http://schemas.microsoft.com/office/drawing/2014/main" id="{EE80356A-1127-244B-B349-FD30C4EE1F5D}"/>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908682757"/>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llustrasjon">
    <p:bg>
      <p:bgPr>
        <a:solidFill>
          <a:schemeClr val="accent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7AB9CB22-F5D5-EB49-81A9-4480A06422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2693" y="1069442"/>
            <a:ext cx="2777091" cy="4842108"/>
          </a:xfrm>
          <a:prstGeom prst="rect">
            <a:avLst/>
          </a:prstGeom>
        </p:spPr>
      </p:pic>
      <p:grpSp>
        <p:nvGrpSpPr>
          <p:cNvPr id="19" name="Gruppe 18">
            <a:extLst>
              <a:ext uri="{FF2B5EF4-FFF2-40B4-BE49-F238E27FC236}">
                <a16:creationId xmlns:a16="http://schemas.microsoft.com/office/drawing/2014/main" id="{888375D6-4C11-8643-A331-9D9A77EBBAA8}"/>
              </a:ext>
            </a:extLst>
          </p:cNvPr>
          <p:cNvGrpSpPr/>
          <p:nvPr userDrawn="1"/>
        </p:nvGrpSpPr>
        <p:grpSpPr>
          <a:xfrm>
            <a:off x="5032987" y="915553"/>
            <a:ext cx="1198519" cy="307777"/>
            <a:chOff x="8857501" y="915553"/>
            <a:chExt cx="1198519" cy="307777"/>
          </a:xfrm>
        </p:grpSpPr>
        <p:sp>
          <p:nvSpPr>
            <p:cNvPr id="5" name="Ellipse 4">
              <a:extLst>
                <a:ext uri="{FF2B5EF4-FFF2-40B4-BE49-F238E27FC236}">
                  <a16:creationId xmlns:a16="http://schemas.microsoft.com/office/drawing/2014/main" id="{9C72E02B-329C-8944-8166-A436AB96600D}"/>
                </a:ext>
              </a:extLst>
            </p:cNvPr>
            <p:cNvSpPr/>
            <p:nvPr userDrawn="1"/>
          </p:nvSpPr>
          <p:spPr>
            <a:xfrm>
              <a:off x="8857501" y="1007135"/>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kstSylinder 11">
              <a:extLst>
                <a:ext uri="{FF2B5EF4-FFF2-40B4-BE49-F238E27FC236}">
                  <a16:creationId xmlns:a16="http://schemas.microsoft.com/office/drawing/2014/main" id="{73CDFF9A-2070-1740-B4CC-98A3FC68AA07}"/>
                </a:ext>
              </a:extLst>
            </p:cNvPr>
            <p:cNvSpPr txBox="1"/>
            <p:nvPr userDrawn="1"/>
          </p:nvSpPr>
          <p:spPr>
            <a:xfrm>
              <a:off x="9012142" y="915553"/>
              <a:ext cx="1043878"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Nord</a:t>
              </a:r>
            </a:p>
          </p:txBody>
        </p:sp>
      </p:grpSp>
      <p:grpSp>
        <p:nvGrpSpPr>
          <p:cNvPr id="22" name="Gruppe 21">
            <a:extLst>
              <a:ext uri="{FF2B5EF4-FFF2-40B4-BE49-F238E27FC236}">
                <a16:creationId xmlns:a16="http://schemas.microsoft.com/office/drawing/2014/main" id="{31617113-5D81-C440-A201-304327C1A313}"/>
              </a:ext>
            </a:extLst>
          </p:cNvPr>
          <p:cNvGrpSpPr/>
          <p:nvPr userDrawn="1"/>
        </p:nvGrpSpPr>
        <p:grpSpPr>
          <a:xfrm>
            <a:off x="3701728" y="4689019"/>
            <a:ext cx="1019363" cy="307777"/>
            <a:chOff x="7526242" y="4689019"/>
            <a:chExt cx="1019363" cy="307777"/>
          </a:xfrm>
        </p:grpSpPr>
        <p:sp>
          <p:nvSpPr>
            <p:cNvPr id="7" name="Ellipse 6">
              <a:extLst>
                <a:ext uri="{FF2B5EF4-FFF2-40B4-BE49-F238E27FC236}">
                  <a16:creationId xmlns:a16="http://schemas.microsoft.com/office/drawing/2014/main" id="{99BB8959-1FA6-6B47-8D03-843A5516A8BA}"/>
                </a:ext>
              </a:extLst>
            </p:cNvPr>
            <p:cNvSpPr/>
            <p:nvPr userDrawn="1"/>
          </p:nvSpPr>
          <p:spPr>
            <a:xfrm>
              <a:off x="7526242" y="4758864"/>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47F66546-E668-E843-8583-1230806AA410}"/>
                </a:ext>
              </a:extLst>
            </p:cNvPr>
            <p:cNvSpPr txBox="1"/>
            <p:nvPr userDrawn="1"/>
          </p:nvSpPr>
          <p:spPr>
            <a:xfrm>
              <a:off x="7679998" y="4689019"/>
              <a:ext cx="865607"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Øst</a:t>
              </a:r>
            </a:p>
          </p:txBody>
        </p:sp>
      </p:grpSp>
      <p:grpSp>
        <p:nvGrpSpPr>
          <p:cNvPr id="23" name="Gruppe 22">
            <a:extLst>
              <a:ext uri="{FF2B5EF4-FFF2-40B4-BE49-F238E27FC236}">
                <a16:creationId xmlns:a16="http://schemas.microsoft.com/office/drawing/2014/main" id="{488F08D9-D331-D341-AB55-B510E1AB9595}"/>
              </a:ext>
            </a:extLst>
          </p:cNvPr>
          <p:cNvGrpSpPr/>
          <p:nvPr userDrawn="1"/>
        </p:nvGrpSpPr>
        <p:grpSpPr>
          <a:xfrm>
            <a:off x="3573981" y="5226901"/>
            <a:ext cx="1019364" cy="307777"/>
            <a:chOff x="7398495" y="5226901"/>
            <a:chExt cx="1019364" cy="307777"/>
          </a:xfrm>
        </p:grpSpPr>
        <p:sp>
          <p:nvSpPr>
            <p:cNvPr id="8" name="Ellipse 7">
              <a:extLst>
                <a:ext uri="{FF2B5EF4-FFF2-40B4-BE49-F238E27FC236}">
                  <a16:creationId xmlns:a16="http://schemas.microsoft.com/office/drawing/2014/main" id="{99E27217-5C41-1949-A6A0-5D696307D47C}"/>
                </a:ext>
              </a:extLst>
            </p:cNvPr>
            <p:cNvSpPr/>
            <p:nvPr userDrawn="1"/>
          </p:nvSpPr>
          <p:spPr>
            <a:xfrm>
              <a:off x="7398495" y="5290023"/>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A36B730B-5999-4241-8D79-08A985A46BA0}"/>
                </a:ext>
              </a:extLst>
            </p:cNvPr>
            <p:cNvSpPr txBox="1"/>
            <p:nvPr userDrawn="1"/>
          </p:nvSpPr>
          <p:spPr>
            <a:xfrm>
              <a:off x="7552252" y="5226901"/>
              <a:ext cx="865607"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Oslo</a:t>
              </a:r>
            </a:p>
          </p:txBody>
        </p:sp>
      </p:grpSp>
      <p:grpSp>
        <p:nvGrpSpPr>
          <p:cNvPr id="24" name="Gruppe 23">
            <a:extLst>
              <a:ext uri="{FF2B5EF4-FFF2-40B4-BE49-F238E27FC236}">
                <a16:creationId xmlns:a16="http://schemas.microsoft.com/office/drawing/2014/main" id="{D129D9FF-C986-2048-ADB1-44E38EF8E6C2}"/>
              </a:ext>
            </a:extLst>
          </p:cNvPr>
          <p:cNvGrpSpPr/>
          <p:nvPr userDrawn="1"/>
        </p:nvGrpSpPr>
        <p:grpSpPr>
          <a:xfrm>
            <a:off x="3110057" y="5626200"/>
            <a:ext cx="999193" cy="352231"/>
            <a:chOff x="6934571" y="5626200"/>
            <a:chExt cx="999193" cy="352231"/>
          </a:xfrm>
        </p:grpSpPr>
        <p:sp>
          <p:nvSpPr>
            <p:cNvPr id="9" name="Ellipse 8">
              <a:extLst>
                <a:ext uri="{FF2B5EF4-FFF2-40B4-BE49-F238E27FC236}">
                  <a16:creationId xmlns:a16="http://schemas.microsoft.com/office/drawing/2014/main" id="{B3C85361-D15D-0449-9114-BD67E290F2C7}"/>
                </a:ext>
              </a:extLst>
            </p:cNvPr>
            <p:cNvSpPr/>
            <p:nvPr userDrawn="1"/>
          </p:nvSpPr>
          <p:spPr>
            <a:xfrm>
              <a:off x="6934571" y="5626200"/>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0C28C6AE-FF6F-DD4C-9503-F637919B7A63}"/>
                </a:ext>
              </a:extLst>
            </p:cNvPr>
            <p:cNvSpPr txBox="1"/>
            <p:nvPr userDrawn="1"/>
          </p:nvSpPr>
          <p:spPr>
            <a:xfrm>
              <a:off x="7068157" y="5670654"/>
              <a:ext cx="865607"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Sør</a:t>
              </a:r>
            </a:p>
          </p:txBody>
        </p:sp>
      </p:grpSp>
      <p:grpSp>
        <p:nvGrpSpPr>
          <p:cNvPr id="25" name="Gruppe 24">
            <a:extLst>
              <a:ext uri="{FF2B5EF4-FFF2-40B4-BE49-F238E27FC236}">
                <a16:creationId xmlns:a16="http://schemas.microsoft.com/office/drawing/2014/main" id="{EDD909D8-EEA0-3B4D-A4A6-C5261198CD30}"/>
              </a:ext>
            </a:extLst>
          </p:cNvPr>
          <p:cNvGrpSpPr/>
          <p:nvPr userDrawn="1"/>
        </p:nvGrpSpPr>
        <p:grpSpPr>
          <a:xfrm>
            <a:off x="1464942" y="5675522"/>
            <a:ext cx="1100507" cy="307777"/>
            <a:chOff x="5289456" y="5675522"/>
            <a:chExt cx="1100507" cy="307777"/>
          </a:xfrm>
        </p:grpSpPr>
        <p:sp>
          <p:nvSpPr>
            <p:cNvPr id="11" name="Ellipse 10">
              <a:extLst>
                <a:ext uri="{FF2B5EF4-FFF2-40B4-BE49-F238E27FC236}">
                  <a16:creationId xmlns:a16="http://schemas.microsoft.com/office/drawing/2014/main" id="{0F87E373-3E42-3F4F-93D6-036E2D8E394D}"/>
                </a:ext>
              </a:extLst>
            </p:cNvPr>
            <p:cNvSpPr/>
            <p:nvPr userDrawn="1"/>
          </p:nvSpPr>
          <p:spPr>
            <a:xfrm>
              <a:off x="6235322" y="5769362"/>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kstSylinder 15">
              <a:extLst>
                <a:ext uri="{FF2B5EF4-FFF2-40B4-BE49-F238E27FC236}">
                  <a16:creationId xmlns:a16="http://schemas.microsoft.com/office/drawing/2014/main" id="{4D18568D-9D31-474D-82B6-B1EAF52AF6E4}"/>
                </a:ext>
              </a:extLst>
            </p:cNvPr>
            <p:cNvSpPr txBox="1"/>
            <p:nvPr userDrawn="1"/>
          </p:nvSpPr>
          <p:spPr>
            <a:xfrm>
              <a:off x="5289456" y="5675522"/>
              <a:ext cx="972762"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Stavanger</a:t>
              </a:r>
            </a:p>
          </p:txBody>
        </p:sp>
      </p:grpSp>
      <p:grpSp>
        <p:nvGrpSpPr>
          <p:cNvPr id="21" name="Gruppe 20">
            <a:extLst>
              <a:ext uri="{FF2B5EF4-FFF2-40B4-BE49-F238E27FC236}">
                <a16:creationId xmlns:a16="http://schemas.microsoft.com/office/drawing/2014/main" id="{5F161DC0-2ECA-5B4D-93EB-2282DA841FF3}"/>
              </a:ext>
            </a:extLst>
          </p:cNvPr>
          <p:cNvGrpSpPr/>
          <p:nvPr userDrawn="1"/>
        </p:nvGrpSpPr>
        <p:grpSpPr>
          <a:xfrm>
            <a:off x="1561262" y="4998009"/>
            <a:ext cx="876442" cy="307777"/>
            <a:chOff x="5385776" y="4998009"/>
            <a:chExt cx="876442" cy="307777"/>
          </a:xfrm>
        </p:grpSpPr>
        <p:sp>
          <p:nvSpPr>
            <p:cNvPr id="10" name="Ellipse 9">
              <a:extLst>
                <a:ext uri="{FF2B5EF4-FFF2-40B4-BE49-F238E27FC236}">
                  <a16:creationId xmlns:a16="http://schemas.microsoft.com/office/drawing/2014/main" id="{3A066A0A-B011-7D4D-BFB3-CA9B273DD0CD}"/>
                </a:ext>
              </a:extLst>
            </p:cNvPr>
            <p:cNvSpPr/>
            <p:nvPr userDrawn="1"/>
          </p:nvSpPr>
          <p:spPr>
            <a:xfrm>
              <a:off x="6107577" y="5081595"/>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8EA0AE10-9BA8-2544-A24A-C1EEE160FAF8}"/>
                </a:ext>
              </a:extLst>
            </p:cNvPr>
            <p:cNvSpPr txBox="1"/>
            <p:nvPr userDrawn="1"/>
          </p:nvSpPr>
          <p:spPr>
            <a:xfrm>
              <a:off x="5385776" y="4998009"/>
              <a:ext cx="781431"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Bergen</a:t>
              </a:r>
            </a:p>
          </p:txBody>
        </p:sp>
      </p:grpSp>
      <p:grpSp>
        <p:nvGrpSpPr>
          <p:cNvPr id="20" name="Gruppe 19">
            <a:extLst>
              <a:ext uri="{FF2B5EF4-FFF2-40B4-BE49-F238E27FC236}">
                <a16:creationId xmlns:a16="http://schemas.microsoft.com/office/drawing/2014/main" id="{5008BDB9-A10B-4A48-B681-D0471EACF3F6}"/>
              </a:ext>
            </a:extLst>
          </p:cNvPr>
          <p:cNvGrpSpPr/>
          <p:nvPr userDrawn="1"/>
        </p:nvGrpSpPr>
        <p:grpSpPr>
          <a:xfrm>
            <a:off x="2923525" y="3655653"/>
            <a:ext cx="677350" cy="307777"/>
            <a:chOff x="6748039" y="3655653"/>
            <a:chExt cx="677350" cy="307777"/>
          </a:xfrm>
        </p:grpSpPr>
        <p:sp>
          <p:nvSpPr>
            <p:cNvPr id="6" name="Ellipse 5">
              <a:extLst>
                <a:ext uri="{FF2B5EF4-FFF2-40B4-BE49-F238E27FC236}">
                  <a16:creationId xmlns:a16="http://schemas.microsoft.com/office/drawing/2014/main" id="{6CC68F86-19C5-E640-A545-B79C61A59F68}"/>
                </a:ext>
              </a:extLst>
            </p:cNvPr>
            <p:cNvSpPr/>
            <p:nvPr userDrawn="1"/>
          </p:nvSpPr>
          <p:spPr>
            <a:xfrm>
              <a:off x="7270748" y="3770505"/>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TekstSylinder 17">
              <a:extLst>
                <a:ext uri="{FF2B5EF4-FFF2-40B4-BE49-F238E27FC236}">
                  <a16:creationId xmlns:a16="http://schemas.microsoft.com/office/drawing/2014/main" id="{1285AF8E-9F18-CA49-A3D7-F834AB7EA745}"/>
                </a:ext>
              </a:extLst>
            </p:cNvPr>
            <p:cNvSpPr txBox="1"/>
            <p:nvPr userDrawn="1"/>
          </p:nvSpPr>
          <p:spPr>
            <a:xfrm>
              <a:off x="6748039" y="3655653"/>
              <a:ext cx="580608"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Midt</a:t>
              </a:r>
            </a:p>
          </p:txBody>
        </p:sp>
      </p:grpSp>
      <p:sp>
        <p:nvSpPr>
          <p:cNvPr id="27" name="TekstSylinder 26">
            <a:extLst>
              <a:ext uri="{FF2B5EF4-FFF2-40B4-BE49-F238E27FC236}">
                <a16:creationId xmlns:a16="http://schemas.microsoft.com/office/drawing/2014/main" id="{AF6D41BD-24B2-D74F-BD3C-75F5638F123D}"/>
              </a:ext>
            </a:extLst>
          </p:cNvPr>
          <p:cNvSpPr txBox="1"/>
          <p:nvPr userDrawn="1"/>
        </p:nvSpPr>
        <p:spPr>
          <a:xfrm>
            <a:off x="5490465" y="3070877"/>
            <a:ext cx="5029201" cy="1169551"/>
          </a:xfrm>
          <a:prstGeom prst="rect">
            <a:avLst/>
          </a:prstGeom>
          <a:noFill/>
        </p:spPr>
        <p:txBody>
          <a:bodyPr wrap="square" rtlCol="0">
            <a:spAutoFit/>
          </a:bodyPr>
          <a:lstStyle/>
          <a:p>
            <a:pPr algn="ctr"/>
            <a:r>
              <a:rPr lang="nb-NO" sz="3500" b="0" i="0">
                <a:solidFill>
                  <a:schemeClr val="tx1"/>
                </a:solidFill>
                <a:latin typeface="Quire Sans" panose="020B0502040400020003" pitchFamily="34" charset="0"/>
                <a:cs typeface="Quire Sans" panose="020B0502040400020003" pitchFamily="34" charset="0"/>
              </a:rPr>
              <a:t>Et nettverk av</a:t>
            </a:r>
          </a:p>
          <a:p>
            <a:pPr algn="ctr"/>
            <a:r>
              <a:rPr lang="nb-NO" sz="3500" b="0" i="0">
                <a:solidFill>
                  <a:schemeClr val="tx1"/>
                </a:solidFill>
                <a:latin typeface="Quire Sans" panose="020B0502040400020003" pitchFamily="34" charset="0"/>
                <a:cs typeface="Quire Sans" panose="020B0502040400020003" pitchFamily="34" charset="0"/>
              </a:rPr>
              <a:t>kompetansesentre</a:t>
            </a:r>
          </a:p>
        </p:txBody>
      </p:sp>
      <p:pic>
        <p:nvPicPr>
          <p:cNvPr id="28" name="Bilde 27">
            <a:extLst>
              <a:ext uri="{FF2B5EF4-FFF2-40B4-BE49-F238E27FC236}">
                <a16:creationId xmlns:a16="http://schemas.microsoft.com/office/drawing/2014/main" id="{76EA76CF-2AE5-9141-A8C7-BE3D7FAE59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181424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1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nodeType="withEffect">
                                  <p:stCondLst>
                                    <p:cond delay="20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nodeType="withEffect">
                                  <p:stCondLst>
                                    <p:cond delay="35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par>
                                <p:cTn id="17" presetID="10" presetClass="entr" presetSubtype="0" fill="hold" nodeType="withEffect">
                                  <p:stCondLst>
                                    <p:cond delay="30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par>
                                <p:cTn id="20" presetID="10" presetClass="entr" presetSubtype="0" fill="hold" nodeType="withEffect">
                                  <p:stCondLst>
                                    <p:cond delay="2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par>
                                <p:cTn id="23" presetID="10" presetClass="entr" presetSubtype="0" fill="hold" nodeType="withEffect">
                                  <p:stCondLst>
                                    <p:cond delay="40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lutt">
    <p:bg>
      <p:bgPr>
        <a:solidFill>
          <a:schemeClr val="accent2"/>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9A866914-5BBE-5348-8677-F0C67C6D95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8577" y="2749187"/>
            <a:ext cx="2653200" cy="1258661"/>
          </a:xfrm>
          <a:prstGeom prst="rect">
            <a:avLst/>
          </a:prstGeom>
        </p:spPr>
      </p:pic>
    </p:spTree>
    <p:extLst>
      <p:ext uri="{BB962C8B-B14F-4D97-AF65-F5344CB8AC3E}">
        <p14:creationId xmlns:p14="http://schemas.microsoft.com/office/powerpoint/2010/main" val="3634598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tel-2">
    <p:bg>
      <p:bgPr>
        <a:solidFill>
          <a:schemeClr val="accent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sp>
        <p:nvSpPr>
          <p:cNvPr id="11" name="Plassholder for bilde 10">
            <a:extLst>
              <a:ext uri="{FF2B5EF4-FFF2-40B4-BE49-F238E27FC236}">
                <a16:creationId xmlns:a16="http://schemas.microsoft.com/office/drawing/2014/main" id="{B60EA6D9-B4D7-424C-A57B-9A9A71230728}"/>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36" name="Friform 35">
            <a:extLst>
              <a:ext uri="{FF2B5EF4-FFF2-40B4-BE49-F238E27FC236}">
                <a16:creationId xmlns:a16="http://schemas.microsoft.com/office/drawing/2014/main" id="{F7609B6C-735B-5544-B9EA-9824407BB7AD}"/>
              </a:ext>
            </a:extLst>
          </p:cNvPr>
          <p:cNvSpPr/>
          <p:nvPr userDrawn="1"/>
        </p:nvSpPr>
        <p:spPr>
          <a:xfrm>
            <a:off x="5012769" y="4906724"/>
            <a:ext cx="1981756" cy="1951277"/>
          </a:xfrm>
          <a:custGeom>
            <a:avLst/>
            <a:gdLst>
              <a:gd name="connsiteX0" fmla="*/ 1874028 w 1981756"/>
              <a:gd name="connsiteY0" fmla="*/ 743 h 1951277"/>
              <a:gd name="connsiteX1" fmla="*/ 1980716 w 1981756"/>
              <a:gd name="connsiteY1" fmla="*/ 10648 h 1951277"/>
              <a:gd name="connsiteX2" fmla="*/ 1981756 w 1981756"/>
              <a:gd name="connsiteY2" fmla="*/ 10946 h 1951277"/>
              <a:gd name="connsiteX3" fmla="*/ 1981756 w 1981756"/>
              <a:gd name="connsiteY3" fmla="*/ 40433 h 1951277"/>
              <a:gd name="connsiteX4" fmla="*/ 1950658 w 1981756"/>
              <a:gd name="connsiteY4" fmla="*/ 31508 h 1951277"/>
              <a:gd name="connsiteX5" fmla="*/ 1859478 w 1981756"/>
              <a:gd name="connsiteY5" fmla="*/ 33381 h 1951277"/>
              <a:gd name="connsiteX6" fmla="*/ 1821349 w 1981756"/>
              <a:gd name="connsiteY6" fmla="*/ 439038 h 1951277"/>
              <a:gd name="connsiteX7" fmla="*/ 1754297 w 1981756"/>
              <a:gd name="connsiteY7" fmla="*/ 652893 h 1951277"/>
              <a:gd name="connsiteX8" fmla="*/ 1569428 w 1981756"/>
              <a:gd name="connsiteY8" fmla="*/ 707906 h 1951277"/>
              <a:gd name="connsiteX9" fmla="*/ 1216313 w 1981756"/>
              <a:gd name="connsiteY9" fmla="*/ 692849 h 1951277"/>
              <a:gd name="connsiteX10" fmla="*/ 1085675 w 1981756"/>
              <a:gd name="connsiteY10" fmla="*/ 1019113 h 1951277"/>
              <a:gd name="connsiteX11" fmla="*/ 925921 w 1981756"/>
              <a:gd name="connsiteY11" fmla="*/ 1569484 h 1951277"/>
              <a:gd name="connsiteX12" fmla="*/ 708239 w 1981756"/>
              <a:gd name="connsiteY12" fmla="*/ 1803309 h 1951277"/>
              <a:gd name="connsiteX13" fmla="*/ 184070 w 1981756"/>
              <a:gd name="connsiteY13" fmla="*/ 1948517 h 1951277"/>
              <a:gd name="connsiteX14" fmla="*/ 170205 w 1981756"/>
              <a:gd name="connsiteY14" fmla="*/ 1951277 h 1951277"/>
              <a:gd name="connsiteX15" fmla="*/ 0 w 1981756"/>
              <a:gd name="connsiteY15" fmla="*/ 1951277 h 1951277"/>
              <a:gd name="connsiteX16" fmla="*/ 107953 w 1981756"/>
              <a:gd name="connsiteY16" fmla="*/ 1927675 h 1951277"/>
              <a:gd name="connsiteX17" fmla="*/ 471574 w 1981756"/>
              <a:gd name="connsiteY17" fmla="*/ 1849782 h 1951277"/>
              <a:gd name="connsiteX18" fmla="*/ 742824 w 1981756"/>
              <a:gd name="connsiteY18" fmla="*/ 1753711 h 1951277"/>
              <a:gd name="connsiteX19" fmla="*/ 909663 w 1981756"/>
              <a:gd name="connsiteY19" fmla="*/ 1515363 h 1951277"/>
              <a:gd name="connsiteX20" fmla="*/ 1088445 w 1981756"/>
              <a:gd name="connsiteY20" fmla="*/ 922245 h 1951277"/>
              <a:gd name="connsiteX21" fmla="*/ 1190009 w 1981756"/>
              <a:gd name="connsiteY21" fmla="*/ 682960 h 1951277"/>
              <a:gd name="connsiteX22" fmla="*/ 1393016 w 1981756"/>
              <a:gd name="connsiteY22" fmla="*/ 674641 h 1951277"/>
              <a:gd name="connsiteX23" fmla="*/ 1585397 w 1981756"/>
              <a:gd name="connsiteY23" fmla="*/ 682704 h 1951277"/>
              <a:gd name="connsiteX24" fmla="*/ 1758574 w 1981756"/>
              <a:gd name="connsiteY24" fmla="*/ 599293 h 1951277"/>
              <a:gd name="connsiteX25" fmla="*/ 1789462 w 1981756"/>
              <a:gd name="connsiteY25" fmla="*/ 364774 h 1951277"/>
              <a:gd name="connsiteX26" fmla="*/ 1804297 w 1981756"/>
              <a:gd name="connsiteY26" fmla="*/ 45122 h 1951277"/>
              <a:gd name="connsiteX27" fmla="*/ 1874028 w 1981756"/>
              <a:gd name="connsiteY27"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1756" h="1951277">
                <a:moveTo>
                  <a:pt x="1874028" y="743"/>
                </a:moveTo>
                <a:cubicBezTo>
                  <a:pt x="1904004" y="-2167"/>
                  <a:pt x="1940140" y="3970"/>
                  <a:pt x="1980716" y="10648"/>
                </a:cubicBezTo>
                <a:lnTo>
                  <a:pt x="1981756" y="10946"/>
                </a:lnTo>
                <a:lnTo>
                  <a:pt x="1981756" y="40433"/>
                </a:lnTo>
                <a:lnTo>
                  <a:pt x="1950658" y="31508"/>
                </a:lnTo>
                <a:cubicBezTo>
                  <a:pt x="1913133" y="23212"/>
                  <a:pt x="1881533" y="22204"/>
                  <a:pt x="1859478" y="33381"/>
                </a:cubicBezTo>
                <a:cubicBezTo>
                  <a:pt x="1771259" y="78089"/>
                  <a:pt x="1827378" y="317234"/>
                  <a:pt x="1821349" y="439038"/>
                </a:cubicBezTo>
                <a:cubicBezTo>
                  <a:pt x="1815321" y="560842"/>
                  <a:pt x="1796283" y="608082"/>
                  <a:pt x="1754297" y="652893"/>
                </a:cubicBezTo>
                <a:cubicBezTo>
                  <a:pt x="1712310" y="697703"/>
                  <a:pt x="1659092" y="701247"/>
                  <a:pt x="1569428" y="707906"/>
                </a:cubicBezTo>
                <a:cubicBezTo>
                  <a:pt x="1479765" y="714566"/>
                  <a:pt x="1322073" y="674899"/>
                  <a:pt x="1216313" y="692849"/>
                </a:cubicBezTo>
                <a:cubicBezTo>
                  <a:pt x="1166391" y="716174"/>
                  <a:pt x="1134074" y="873007"/>
                  <a:pt x="1085675" y="1019113"/>
                </a:cubicBezTo>
                <a:cubicBezTo>
                  <a:pt x="1037275" y="1165219"/>
                  <a:pt x="988826" y="1438784"/>
                  <a:pt x="925921" y="1569484"/>
                </a:cubicBezTo>
                <a:cubicBezTo>
                  <a:pt x="863015" y="1700183"/>
                  <a:pt x="831880" y="1740137"/>
                  <a:pt x="708239" y="1803309"/>
                </a:cubicBezTo>
                <a:cubicBezTo>
                  <a:pt x="584597" y="1866480"/>
                  <a:pt x="354204" y="1906705"/>
                  <a:pt x="184070" y="1948517"/>
                </a:cubicBezTo>
                <a:lnTo>
                  <a:pt x="170205" y="1951277"/>
                </a:lnTo>
                <a:lnTo>
                  <a:pt x="0" y="1951277"/>
                </a:lnTo>
                <a:lnTo>
                  <a:pt x="107953" y="1927675"/>
                </a:lnTo>
                <a:cubicBezTo>
                  <a:pt x="232840" y="1901837"/>
                  <a:pt x="377769" y="1874686"/>
                  <a:pt x="471574" y="1849782"/>
                </a:cubicBezTo>
                <a:cubicBezTo>
                  <a:pt x="596648" y="1816576"/>
                  <a:pt x="669809" y="1809447"/>
                  <a:pt x="742824" y="1753711"/>
                </a:cubicBezTo>
                <a:cubicBezTo>
                  <a:pt x="815839" y="1697974"/>
                  <a:pt x="852060" y="1653940"/>
                  <a:pt x="909663" y="1515363"/>
                </a:cubicBezTo>
                <a:cubicBezTo>
                  <a:pt x="967266" y="1376786"/>
                  <a:pt x="1041721" y="1060978"/>
                  <a:pt x="1088445" y="922245"/>
                </a:cubicBezTo>
                <a:cubicBezTo>
                  <a:pt x="1135168" y="783511"/>
                  <a:pt x="1139247" y="724228"/>
                  <a:pt x="1190009" y="682960"/>
                </a:cubicBezTo>
                <a:cubicBezTo>
                  <a:pt x="1240771" y="641692"/>
                  <a:pt x="1327118" y="674684"/>
                  <a:pt x="1393016" y="674641"/>
                </a:cubicBezTo>
                <a:cubicBezTo>
                  <a:pt x="1458914" y="674597"/>
                  <a:pt x="1496340" y="687520"/>
                  <a:pt x="1585397" y="682704"/>
                </a:cubicBezTo>
                <a:cubicBezTo>
                  <a:pt x="1674455" y="677888"/>
                  <a:pt x="1724563" y="652282"/>
                  <a:pt x="1758574" y="599293"/>
                </a:cubicBezTo>
                <a:cubicBezTo>
                  <a:pt x="1792585" y="546305"/>
                  <a:pt x="1796404" y="448107"/>
                  <a:pt x="1789462" y="364774"/>
                </a:cubicBezTo>
                <a:cubicBezTo>
                  <a:pt x="1782520" y="281441"/>
                  <a:pt x="1772421" y="104143"/>
                  <a:pt x="1804297" y="45122"/>
                </a:cubicBezTo>
                <a:cubicBezTo>
                  <a:pt x="1820235" y="15611"/>
                  <a:pt x="1844052" y="3654"/>
                  <a:pt x="1874028" y="7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40" name="Friform 39">
            <a:extLst>
              <a:ext uri="{FF2B5EF4-FFF2-40B4-BE49-F238E27FC236}">
                <a16:creationId xmlns:a16="http://schemas.microsoft.com/office/drawing/2014/main" id="{FF45861A-AE00-0048-9745-462402E539DC}"/>
              </a:ext>
            </a:extLst>
          </p:cNvPr>
          <p:cNvSpPr/>
          <p:nvPr userDrawn="1"/>
        </p:nvSpPr>
        <p:spPr>
          <a:xfrm>
            <a:off x="3479291" y="5697721"/>
            <a:ext cx="3515235" cy="1160279"/>
          </a:xfrm>
          <a:custGeom>
            <a:avLst/>
            <a:gdLst>
              <a:gd name="connsiteX0" fmla="*/ 3515235 w 3515235"/>
              <a:gd name="connsiteY0" fmla="*/ 0 h 1160279"/>
              <a:gd name="connsiteX1" fmla="*/ 3515235 w 3515235"/>
              <a:gd name="connsiteY1" fmla="*/ 34185 h 1160279"/>
              <a:gd name="connsiteX2" fmla="*/ 3491597 w 3515235"/>
              <a:gd name="connsiteY2" fmla="*/ 44016 h 1160279"/>
              <a:gd name="connsiteX3" fmla="*/ 3358817 w 3515235"/>
              <a:gd name="connsiteY3" fmla="*/ 109289 h 1160279"/>
              <a:gd name="connsiteX4" fmla="*/ 3127943 w 3515235"/>
              <a:gd name="connsiteY4" fmla="*/ 339325 h 1160279"/>
              <a:gd name="connsiteX5" fmla="*/ 2571976 w 3515235"/>
              <a:gd name="connsiteY5" fmla="*/ 329150 h 1160279"/>
              <a:gd name="connsiteX6" fmla="*/ 1829142 w 3515235"/>
              <a:gd name="connsiteY6" fmla="*/ 319073 h 1160279"/>
              <a:gd name="connsiteX7" fmla="*/ 1645265 w 3515235"/>
              <a:gd name="connsiteY7" fmla="*/ 466872 h 1160279"/>
              <a:gd name="connsiteX8" fmla="*/ 1440827 w 3515235"/>
              <a:gd name="connsiteY8" fmla="*/ 495786 h 1160279"/>
              <a:gd name="connsiteX9" fmla="*/ 1006450 w 3515235"/>
              <a:gd name="connsiteY9" fmla="*/ 480693 h 1160279"/>
              <a:gd name="connsiteX10" fmla="*/ 463498 w 3515235"/>
              <a:gd name="connsiteY10" fmla="*/ 806591 h 1160279"/>
              <a:gd name="connsiteX11" fmla="*/ 147982 w 3515235"/>
              <a:gd name="connsiteY11" fmla="*/ 1060731 h 1160279"/>
              <a:gd name="connsiteX12" fmla="*/ 37333 w 3515235"/>
              <a:gd name="connsiteY12" fmla="*/ 1160279 h 1160279"/>
              <a:gd name="connsiteX13" fmla="*/ 0 w 3515235"/>
              <a:gd name="connsiteY13" fmla="*/ 1160279 h 1160279"/>
              <a:gd name="connsiteX14" fmla="*/ 7189 w 3515235"/>
              <a:gd name="connsiteY14" fmla="*/ 1153149 h 1160279"/>
              <a:gd name="connsiteX15" fmla="*/ 186423 w 3515235"/>
              <a:gd name="connsiteY15" fmla="*/ 993064 h 1160279"/>
              <a:gd name="connsiteX16" fmla="*/ 946889 w 3515235"/>
              <a:gd name="connsiteY16" fmla="*/ 471661 h 1160279"/>
              <a:gd name="connsiteX17" fmla="*/ 1564887 w 3515235"/>
              <a:gd name="connsiteY17" fmla="*/ 467885 h 1160279"/>
              <a:gd name="connsiteX18" fmla="*/ 1815968 w 3515235"/>
              <a:gd name="connsiteY18" fmla="*/ 298797 h 1160279"/>
              <a:gd name="connsiteX19" fmla="*/ 2583290 w 3515235"/>
              <a:gd name="connsiteY19" fmla="*/ 301416 h 1160279"/>
              <a:gd name="connsiteX20" fmla="*/ 3107430 w 3515235"/>
              <a:gd name="connsiteY20" fmla="*/ 313874 h 1160279"/>
              <a:gd name="connsiteX21" fmla="*/ 3335176 w 3515235"/>
              <a:gd name="connsiteY21" fmla="*/ 84378 h 1160279"/>
              <a:gd name="connsiteX22" fmla="*/ 3472053 w 3515235"/>
              <a:gd name="connsiteY22" fmla="*/ 17785 h 116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5235" h="1160279">
                <a:moveTo>
                  <a:pt x="3515235" y="0"/>
                </a:moveTo>
                <a:lnTo>
                  <a:pt x="3515235" y="34185"/>
                </a:lnTo>
                <a:lnTo>
                  <a:pt x="3491597" y="44016"/>
                </a:lnTo>
                <a:cubicBezTo>
                  <a:pt x="3440825" y="66523"/>
                  <a:pt x="3395489" y="88447"/>
                  <a:pt x="3358817" y="109289"/>
                </a:cubicBezTo>
                <a:cubicBezTo>
                  <a:pt x="3212129" y="192657"/>
                  <a:pt x="3259083" y="302682"/>
                  <a:pt x="3127943" y="339325"/>
                </a:cubicBezTo>
                <a:cubicBezTo>
                  <a:pt x="2996802" y="375968"/>
                  <a:pt x="2788561" y="351838"/>
                  <a:pt x="2571976" y="329150"/>
                </a:cubicBezTo>
                <a:cubicBezTo>
                  <a:pt x="2355391" y="306462"/>
                  <a:pt x="1983593" y="296120"/>
                  <a:pt x="1829142" y="319073"/>
                </a:cubicBezTo>
                <a:cubicBezTo>
                  <a:pt x="1674690" y="342027"/>
                  <a:pt x="1709984" y="437420"/>
                  <a:pt x="1645265" y="466872"/>
                </a:cubicBezTo>
                <a:cubicBezTo>
                  <a:pt x="1580545" y="496325"/>
                  <a:pt x="1547296" y="493483"/>
                  <a:pt x="1440827" y="495786"/>
                </a:cubicBezTo>
                <a:cubicBezTo>
                  <a:pt x="1334358" y="498089"/>
                  <a:pt x="1169338" y="428892"/>
                  <a:pt x="1006450" y="480693"/>
                </a:cubicBezTo>
                <a:cubicBezTo>
                  <a:pt x="843562" y="532493"/>
                  <a:pt x="657572" y="661862"/>
                  <a:pt x="463498" y="806591"/>
                </a:cubicBezTo>
                <a:cubicBezTo>
                  <a:pt x="366461" y="878956"/>
                  <a:pt x="256426" y="966994"/>
                  <a:pt x="147982" y="1060731"/>
                </a:cubicBezTo>
                <a:lnTo>
                  <a:pt x="37333" y="1160279"/>
                </a:lnTo>
                <a:lnTo>
                  <a:pt x="0" y="1160279"/>
                </a:lnTo>
                <a:lnTo>
                  <a:pt x="7189" y="1153149"/>
                </a:lnTo>
                <a:cubicBezTo>
                  <a:pt x="67928" y="1095252"/>
                  <a:pt x="128902" y="1040067"/>
                  <a:pt x="186423" y="993064"/>
                </a:cubicBezTo>
                <a:cubicBezTo>
                  <a:pt x="416510" y="805051"/>
                  <a:pt x="717146" y="559191"/>
                  <a:pt x="946889" y="471661"/>
                </a:cubicBezTo>
                <a:cubicBezTo>
                  <a:pt x="1176633" y="384131"/>
                  <a:pt x="1420041" y="496696"/>
                  <a:pt x="1564887" y="467885"/>
                </a:cubicBezTo>
                <a:cubicBezTo>
                  <a:pt x="1709733" y="439075"/>
                  <a:pt x="1646235" y="326542"/>
                  <a:pt x="1815968" y="298797"/>
                </a:cubicBezTo>
                <a:cubicBezTo>
                  <a:pt x="1985702" y="271051"/>
                  <a:pt x="2371056" y="279051"/>
                  <a:pt x="2583290" y="301416"/>
                </a:cubicBezTo>
                <a:cubicBezTo>
                  <a:pt x="2795523" y="323782"/>
                  <a:pt x="2982116" y="350046"/>
                  <a:pt x="3107430" y="313874"/>
                </a:cubicBezTo>
                <a:cubicBezTo>
                  <a:pt x="3232745" y="277701"/>
                  <a:pt x="3185971" y="168719"/>
                  <a:pt x="3335176" y="84378"/>
                </a:cubicBezTo>
                <a:cubicBezTo>
                  <a:pt x="3372477" y="63293"/>
                  <a:pt x="3419351" y="40888"/>
                  <a:pt x="3472053" y="177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pic>
        <p:nvPicPr>
          <p:cNvPr id="9" name="Bilde 8">
            <a:extLst>
              <a:ext uri="{FF2B5EF4-FFF2-40B4-BE49-F238E27FC236}">
                <a16:creationId xmlns:a16="http://schemas.microsoft.com/office/drawing/2014/main" id="{156D4EB9-0C84-834E-937D-2AFBF44DF4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
        <p:nvSpPr>
          <p:cNvPr id="13" name="Plassholder for tekst 2">
            <a:extLst>
              <a:ext uri="{FF2B5EF4-FFF2-40B4-BE49-F238E27FC236}">
                <a16:creationId xmlns:a16="http://schemas.microsoft.com/office/drawing/2014/main" id="{368CC018-5526-134E-AAC9-C3AE651D6301}"/>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4" name="Plassholder for tekst 2">
            <a:extLst>
              <a:ext uri="{FF2B5EF4-FFF2-40B4-BE49-F238E27FC236}">
                <a16:creationId xmlns:a16="http://schemas.microsoft.com/office/drawing/2014/main" id="{61B3BB5E-AE6D-1444-AFA9-FA8E5F85D204}"/>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
        <p:nvSpPr>
          <p:cNvPr id="15" name="Plassholder for tekst 2">
            <a:extLst>
              <a:ext uri="{FF2B5EF4-FFF2-40B4-BE49-F238E27FC236}">
                <a16:creationId xmlns:a16="http://schemas.microsoft.com/office/drawing/2014/main" id="{1A861811-B7A4-B444-8426-A4B8EDC4D6EE}"/>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0112070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tel-3">
    <p:bg>
      <p:bgPr>
        <a:solidFill>
          <a:schemeClr val="accent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pic>
        <p:nvPicPr>
          <p:cNvPr id="9" name="Bilde 8">
            <a:extLst>
              <a:ext uri="{FF2B5EF4-FFF2-40B4-BE49-F238E27FC236}">
                <a16:creationId xmlns:a16="http://schemas.microsoft.com/office/drawing/2014/main" id="{156D4EB9-0C84-834E-937D-2AFBF44DF4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pic>
        <p:nvPicPr>
          <p:cNvPr id="8" name="Bilde 7">
            <a:extLst>
              <a:ext uri="{FF2B5EF4-FFF2-40B4-BE49-F238E27FC236}">
                <a16:creationId xmlns:a16="http://schemas.microsoft.com/office/drawing/2014/main" id="{CB756723-DE05-2841-BF18-BA8CA1C0EA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82599" y="1063657"/>
            <a:ext cx="4827892" cy="4730686"/>
          </a:xfrm>
          <a:prstGeom prst="rect">
            <a:avLst/>
          </a:prstGeom>
        </p:spPr>
      </p:pic>
      <p:sp>
        <p:nvSpPr>
          <p:cNvPr id="10" name="Plassholder for tekst 2">
            <a:extLst>
              <a:ext uri="{FF2B5EF4-FFF2-40B4-BE49-F238E27FC236}">
                <a16:creationId xmlns:a16="http://schemas.microsoft.com/office/drawing/2014/main" id="{D60C7D99-A02C-5B4B-9BB5-5D89A951E2AB}"/>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2" name="Plassholder for tekst 2">
            <a:extLst>
              <a:ext uri="{FF2B5EF4-FFF2-40B4-BE49-F238E27FC236}">
                <a16:creationId xmlns:a16="http://schemas.microsoft.com/office/drawing/2014/main" id="{E82EC5AC-8D8B-EC4F-807A-46AE5673CAD3}"/>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Tree>
    <p:extLst>
      <p:ext uri="{BB962C8B-B14F-4D97-AF65-F5344CB8AC3E}">
        <p14:creationId xmlns:p14="http://schemas.microsoft.com/office/powerpoint/2010/main" val="316001289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theme" Target="../theme/theme3.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8D4E1A7-53A2-2B47-AE6B-7A267CF0E15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nb-NO"/>
              <a:t>Klikk for å redigere tittelstil</a:t>
            </a:r>
          </a:p>
        </p:txBody>
      </p:sp>
      <p:sp>
        <p:nvSpPr>
          <p:cNvPr id="3" name="Plassholder for tekst 2">
            <a:extLst>
              <a:ext uri="{FF2B5EF4-FFF2-40B4-BE49-F238E27FC236}">
                <a16:creationId xmlns:a16="http://schemas.microsoft.com/office/drawing/2014/main" id="{3BB34814-0620-0249-B276-7BB52ECC0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F87C9B7-E5DB-3740-B6A1-FA9A60049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B985C243-E824-F540-B214-357C1FA2683A}" type="datetimeFigureOut">
              <a:rPr lang="nb-NO" smtClean="0"/>
              <a:pPr/>
              <a:t>05.08.2025</a:t>
            </a:fld>
            <a:endParaRPr lang="nb-NO"/>
          </a:p>
        </p:txBody>
      </p:sp>
      <p:sp>
        <p:nvSpPr>
          <p:cNvPr id="5" name="Plassholder for bunntekst 4">
            <a:extLst>
              <a:ext uri="{FF2B5EF4-FFF2-40B4-BE49-F238E27FC236}">
                <a16:creationId xmlns:a16="http://schemas.microsoft.com/office/drawing/2014/main" id="{937AC5DF-DC3F-604D-A634-3F3E75FB0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nb-NO"/>
          </a:p>
        </p:txBody>
      </p:sp>
      <p:sp>
        <p:nvSpPr>
          <p:cNvPr id="6" name="Plassholder for lysbildenummer 5">
            <a:extLst>
              <a:ext uri="{FF2B5EF4-FFF2-40B4-BE49-F238E27FC236}">
                <a16:creationId xmlns:a16="http://schemas.microsoft.com/office/drawing/2014/main" id="{149190CC-D49B-C742-95C9-0B57593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62C3261B-7634-D94C-885F-047CD96198FD}" type="slidenum">
              <a:rPr lang="nb-NO" smtClean="0"/>
              <a:pPr/>
              <a:t>‹#›</a:t>
            </a:fld>
            <a:endParaRPr lang="nb-NO"/>
          </a:p>
        </p:txBody>
      </p:sp>
    </p:spTree>
    <p:extLst>
      <p:ext uri="{BB962C8B-B14F-4D97-AF65-F5344CB8AC3E}">
        <p14:creationId xmlns:p14="http://schemas.microsoft.com/office/powerpoint/2010/main" val="7065054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xStyles>
    <p:titleStyle>
      <a:lvl1pPr algn="l" defTabSz="914400" rtl="0" eaLnBrk="1" latinLnBrk="0" hangingPunct="1">
        <a:lnSpc>
          <a:spcPct val="110000"/>
        </a:lnSpc>
        <a:spcBef>
          <a:spcPct val="0"/>
        </a:spcBef>
        <a:buNone/>
        <a:defRPr sz="3000" b="0" i="0" kern="1200">
          <a:solidFill>
            <a:schemeClr val="tx1"/>
          </a:solidFill>
          <a:latin typeface="Quire Sans" panose="020F0502020204030204" pitchFamily="34" charset="0"/>
          <a:ea typeface="+mj-ea"/>
          <a:cs typeface="Quire Sans" panose="020F0502020204030204" pitchFamily="34" charset="0"/>
        </a:defRPr>
      </a:lvl1pPr>
    </p:titleStyle>
    <p:bodyStyle>
      <a:lvl1pPr marL="228600" indent="-228600" algn="l" defTabSz="914400" rtl="0" eaLnBrk="1" latinLnBrk="0" hangingPunct="1">
        <a:lnSpc>
          <a:spcPct val="120000"/>
        </a:lnSpc>
        <a:spcBef>
          <a:spcPts val="1000"/>
        </a:spcBef>
        <a:spcAft>
          <a:spcPts val="6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8D4E1A7-53A2-2B47-AE6B-7A267CF0E15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nb-NO"/>
              <a:t>Klikk for å redigere tittelstil</a:t>
            </a:r>
          </a:p>
        </p:txBody>
      </p:sp>
      <p:sp>
        <p:nvSpPr>
          <p:cNvPr id="3" name="Plassholder for tekst 2">
            <a:extLst>
              <a:ext uri="{FF2B5EF4-FFF2-40B4-BE49-F238E27FC236}">
                <a16:creationId xmlns:a16="http://schemas.microsoft.com/office/drawing/2014/main" id="{3BB34814-0620-0249-B276-7BB52ECC0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F87C9B7-E5DB-3740-B6A1-FA9A60049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B985C243-E824-F540-B214-357C1FA2683A}" type="datetimeFigureOut">
              <a:rPr lang="nb-NO" smtClean="0"/>
              <a:pPr/>
              <a:t>05.08.2025</a:t>
            </a:fld>
            <a:endParaRPr lang="nb-NO"/>
          </a:p>
        </p:txBody>
      </p:sp>
      <p:sp>
        <p:nvSpPr>
          <p:cNvPr id="5" name="Plassholder for bunntekst 4">
            <a:extLst>
              <a:ext uri="{FF2B5EF4-FFF2-40B4-BE49-F238E27FC236}">
                <a16:creationId xmlns:a16="http://schemas.microsoft.com/office/drawing/2014/main" id="{937AC5DF-DC3F-604D-A634-3F3E75FB0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nb-NO"/>
          </a:p>
        </p:txBody>
      </p:sp>
      <p:sp>
        <p:nvSpPr>
          <p:cNvPr id="6" name="Plassholder for lysbildenummer 5">
            <a:extLst>
              <a:ext uri="{FF2B5EF4-FFF2-40B4-BE49-F238E27FC236}">
                <a16:creationId xmlns:a16="http://schemas.microsoft.com/office/drawing/2014/main" id="{149190CC-D49B-C742-95C9-0B57593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62C3261B-7634-D94C-885F-047CD96198FD}" type="slidenum">
              <a:rPr lang="nb-NO" smtClean="0"/>
              <a:pPr/>
              <a:t>‹#›</a:t>
            </a:fld>
            <a:endParaRPr lang="nb-NO"/>
          </a:p>
        </p:txBody>
      </p:sp>
    </p:spTree>
    <p:extLst>
      <p:ext uri="{BB962C8B-B14F-4D97-AF65-F5344CB8AC3E}">
        <p14:creationId xmlns:p14="http://schemas.microsoft.com/office/powerpoint/2010/main" val="114785508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Lst>
  <p:txStyles>
    <p:titleStyle>
      <a:lvl1pPr algn="l" defTabSz="914400" rtl="0" eaLnBrk="1" latinLnBrk="0" hangingPunct="1">
        <a:lnSpc>
          <a:spcPct val="110000"/>
        </a:lnSpc>
        <a:spcBef>
          <a:spcPct val="0"/>
        </a:spcBef>
        <a:buNone/>
        <a:defRPr sz="3000" b="0" i="0" kern="1200">
          <a:solidFill>
            <a:schemeClr val="tx1"/>
          </a:solidFill>
          <a:latin typeface="Quire Sans" panose="020F0502020204030204" pitchFamily="34" charset="0"/>
          <a:ea typeface="+mj-ea"/>
          <a:cs typeface="Quire Sans" panose="020F0502020204030204" pitchFamily="34" charset="0"/>
        </a:defRPr>
      </a:lvl1pPr>
    </p:titleStyle>
    <p:bodyStyle>
      <a:lvl1pPr marL="228600" indent="-228600" algn="l" defTabSz="914400" rtl="0" eaLnBrk="1" latinLnBrk="0" hangingPunct="1">
        <a:lnSpc>
          <a:spcPct val="120000"/>
        </a:lnSpc>
        <a:spcBef>
          <a:spcPts val="1000"/>
        </a:spcBef>
        <a:spcAft>
          <a:spcPts val="6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8D4E1A7-53A2-2B47-AE6B-7A267CF0E15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nb-NO"/>
              <a:t>Klikk for å redigere tittelstil</a:t>
            </a:r>
          </a:p>
        </p:txBody>
      </p:sp>
      <p:sp>
        <p:nvSpPr>
          <p:cNvPr id="3" name="Plassholder for tekst 2">
            <a:extLst>
              <a:ext uri="{FF2B5EF4-FFF2-40B4-BE49-F238E27FC236}">
                <a16:creationId xmlns:a16="http://schemas.microsoft.com/office/drawing/2014/main" id="{3BB34814-0620-0249-B276-7BB52ECC0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F87C9B7-E5DB-3740-B6A1-FA9A60049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B985C243-E824-F540-B214-357C1FA2683A}" type="datetimeFigureOut">
              <a:rPr lang="nb-NO" smtClean="0"/>
              <a:pPr/>
              <a:t>05.08.2025</a:t>
            </a:fld>
            <a:endParaRPr lang="nb-NO"/>
          </a:p>
        </p:txBody>
      </p:sp>
      <p:sp>
        <p:nvSpPr>
          <p:cNvPr id="5" name="Plassholder for bunntekst 4">
            <a:extLst>
              <a:ext uri="{FF2B5EF4-FFF2-40B4-BE49-F238E27FC236}">
                <a16:creationId xmlns:a16="http://schemas.microsoft.com/office/drawing/2014/main" id="{937AC5DF-DC3F-604D-A634-3F3E75FB0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nb-NO"/>
          </a:p>
        </p:txBody>
      </p:sp>
      <p:sp>
        <p:nvSpPr>
          <p:cNvPr id="6" name="Plassholder for lysbildenummer 5">
            <a:extLst>
              <a:ext uri="{FF2B5EF4-FFF2-40B4-BE49-F238E27FC236}">
                <a16:creationId xmlns:a16="http://schemas.microsoft.com/office/drawing/2014/main" id="{149190CC-D49B-C742-95C9-0B57593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62C3261B-7634-D94C-885F-047CD96198FD}" type="slidenum">
              <a:rPr lang="nb-NO" smtClean="0"/>
              <a:pPr/>
              <a:t>‹#›</a:t>
            </a:fld>
            <a:endParaRPr lang="nb-NO"/>
          </a:p>
        </p:txBody>
      </p:sp>
    </p:spTree>
    <p:extLst>
      <p:ext uri="{BB962C8B-B14F-4D97-AF65-F5344CB8AC3E}">
        <p14:creationId xmlns:p14="http://schemas.microsoft.com/office/powerpoint/2010/main" val="261581283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Lst>
  <p:txStyles>
    <p:titleStyle>
      <a:lvl1pPr algn="l" defTabSz="914400" rtl="0" eaLnBrk="1" latinLnBrk="0" hangingPunct="1">
        <a:lnSpc>
          <a:spcPct val="110000"/>
        </a:lnSpc>
        <a:spcBef>
          <a:spcPct val="0"/>
        </a:spcBef>
        <a:buNone/>
        <a:defRPr sz="3000" b="0" i="0" kern="1200">
          <a:solidFill>
            <a:schemeClr val="tx1"/>
          </a:solidFill>
          <a:latin typeface="Quire Sans" panose="020F0502020204030204" pitchFamily="34" charset="0"/>
          <a:ea typeface="+mj-ea"/>
          <a:cs typeface="Quire Sans" panose="020F0502020204030204" pitchFamily="34" charset="0"/>
        </a:defRPr>
      </a:lvl1pPr>
    </p:titleStyle>
    <p:bodyStyle>
      <a:lvl1pPr marL="228600" indent="-228600" algn="l" defTabSz="914400" rtl="0" eaLnBrk="1" latinLnBrk="0" hangingPunct="1">
        <a:lnSpc>
          <a:spcPct val="120000"/>
        </a:lnSpc>
        <a:spcBef>
          <a:spcPts val="1000"/>
        </a:spcBef>
        <a:spcAft>
          <a:spcPts val="6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4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4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4.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1"/>
          </p:nvPr>
        </p:nvSpPr>
        <p:spPr>
          <a:xfrm>
            <a:off x="2297596" y="1440544"/>
            <a:ext cx="7596808" cy="1083366"/>
          </a:xfrm>
        </p:spPr>
        <p:txBody>
          <a:bodyPr>
            <a:noAutofit/>
          </a:bodyPr>
          <a:lstStyle/>
          <a:p>
            <a:r>
              <a:rPr lang="nb-NO" sz="3600"/>
              <a:t>SAT</a:t>
            </a:r>
          </a:p>
          <a:p>
            <a:r>
              <a:rPr lang="nb-NO" sz="3600"/>
              <a:t>Situasjon – Analyse – Tiltak</a:t>
            </a:r>
          </a:p>
          <a:p>
            <a:pPr marL="0" marR="0" lvl="0" indent="0" algn="ctr" defTabSz="914400" rtl="0" eaLnBrk="1" fontAlgn="auto" latinLnBrk="0" hangingPunct="1">
              <a:lnSpc>
                <a:spcPct val="120000"/>
              </a:lnSpc>
              <a:spcBef>
                <a:spcPts val="1000"/>
              </a:spcBef>
              <a:spcAft>
                <a:spcPts val="600"/>
              </a:spcAft>
              <a:buClrTx/>
              <a:buSzTx/>
              <a:buFont typeface="Arial" panose="020B0604020202020204" pitchFamily="34" charset="0"/>
              <a:buNone/>
              <a:tabLst/>
              <a:defRPr/>
            </a:pPr>
            <a:r>
              <a:rPr kumimoji="0" lang="nb-NO" sz="2400" b="0" i="0" u="none" strike="noStrike" kern="1200" cap="none" spc="0" normalizeH="0" baseline="0" noProof="0">
                <a:ln>
                  <a:noFill/>
                </a:ln>
                <a:solidFill>
                  <a:srgbClr val="8BE1AE"/>
                </a:solidFill>
                <a:effectLst/>
                <a:uLnTx/>
                <a:uFillTx/>
                <a:latin typeface="Quire Sans"/>
                <a:ea typeface="+mn-ea"/>
                <a:cs typeface="Quire Sans"/>
              </a:rPr>
              <a:t>Andre opplæring</a:t>
            </a:r>
            <a:endParaRPr kumimoji="0" lang="nb-NO" sz="2400" b="0" i="0" u="none" strike="noStrike" kern="1200" cap="none" spc="0" normalizeH="0" baseline="0" noProof="0">
              <a:ln>
                <a:noFill/>
              </a:ln>
              <a:solidFill>
                <a:srgbClr val="8BE1AE"/>
              </a:solidFill>
              <a:effectLst/>
              <a:uLnTx/>
              <a:uFillTx/>
              <a:latin typeface="Quire Sans" panose="020B0502040400020003" pitchFamily="34" charset="0"/>
              <a:ea typeface="+mn-ea"/>
              <a:cs typeface="Quire Sans" panose="020B0502040400020003" pitchFamily="34" charset="0"/>
            </a:endParaRPr>
          </a:p>
        </p:txBody>
      </p:sp>
      <p:pic>
        <p:nvPicPr>
          <p:cNvPr id="5" name="Plassholder for bilde 4"/>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09" t="25196" r="109" b="24810"/>
          <a:stretch/>
        </p:blipFill>
        <p:spPr/>
      </p:pic>
      <p:sp>
        <p:nvSpPr>
          <p:cNvPr id="3" name="TekstSylinder 2"/>
          <p:cNvSpPr txBox="1"/>
          <p:nvPr/>
        </p:nvSpPr>
        <p:spPr>
          <a:xfrm>
            <a:off x="10681855" y="6622472"/>
            <a:ext cx="151014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Foto: bamagal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unsplash</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3943650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ssholder for innhold 5"/>
          <p:cNvGraphicFramePr>
            <a:graphicFrameLocks noGrp="1"/>
          </p:cNvGraphicFramePr>
          <p:nvPr>
            <p:ph sz="quarter" idx="11"/>
            <p:extLst>
              <p:ext uri="{D42A27DB-BD31-4B8C-83A1-F6EECF244321}">
                <p14:modId xmlns:p14="http://schemas.microsoft.com/office/powerpoint/2010/main" val="3946052525"/>
              </p:ext>
            </p:extLst>
          </p:nvPr>
        </p:nvGraphicFramePr>
        <p:xfrm>
          <a:off x="1209675" y="1025525"/>
          <a:ext cx="9937750" cy="5208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6556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4738" r="24738"/>
          <a:stretch>
            <a:fillRect/>
          </a:stretch>
        </p:blipFill>
        <p:spPr/>
      </p:pic>
      <p:sp>
        <p:nvSpPr>
          <p:cNvPr id="3" name="Plassholder for innhold 2"/>
          <p:cNvSpPr>
            <a:spLocks noGrp="1"/>
          </p:cNvSpPr>
          <p:nvPr>
            <p:ph idx="16"/>
          </p:nvPr>
        </p:nvSpPr>
        <p:spPr/>
        <p:txBody>
          <a:bodyPr vert="horz" lIns="91440" tIns="45720" rIns="91440" bIns="45720" rtlCol="0" anchor="t">
            <a:normAutofit/>
          </a:bodyPr>
          <a:lstStyle/>
          <a:p>
            <a:pPr marL="285750" indent="-285750">
              <a:buFontTx/>
              <a:buChar char="-"/>
            </a:pPr>
            <a:r>
              <a:rPr lang="nb-NO"/>
              <a:t>Internt møte om kvalitative data (og kvantitative)</a:t>
            </a:r>
          </a:p>
          <a:p>
            <a:pPr marL="285750" indent="-285750">
              <a:buFontTx/>
              <a:buChar char="-"/>
            </a:pPr>
            <a:r>
              <a:rPr lang="nb-NO"/>
              <a:t>Møte med samarbeidspartnere</a:t>
            </a:r>
            <a:endParaRPr lang="nb-NO">
              <a:ea typeface="Verdana"/>
            </a:endParaRPr>
          </a:p>
          <a:p>
            <a:pPr marL="285750" indent="-285750">
              <a:buFontTx/>
              <a:buChar char="-"/>
            </a:pPr>
            <a:r>
              <a:rPr lang="nb-NO"/>
              <a:t>Åpent møte</a:t>
            </a:r>
            <a:endParaRPr lang="nb-NO">
              <a:ea typeface="Verdana"/>
            </a:endParaRPr>
          </a:p>
          <a:p>
            <a:pPr marL="285750" indent="-285750">
              <a:buFontTx/>
              <a:buChar char="-"/>
            </a:pPr>
            <a:r>
              <a:rPr lang="nb-NO"/>
              <a:t>Målgruppemøte</a:t>
            </a:r>
            <a:endParaRPr lang="nb-NO">
              <a:ea typeface="Verdana"/>
            </a:endParaRPr>
          </a:p>
          <a:p>
            <a:pPr marL="285750" indent="-285750">
              <a:buFontTx/>
              <a:buChar char="-"/>
            </a:pPr>
            <a:r>
              <a:rPr lang="nb-NO"/>
              <a:t>Oppfølgende intervjuer - kan være enkeltintervjuer eller gruppeintervjuer med målgruppen eller samarbeidspartnere</a:t>
            </a:r>
            <a:endParaRPr lang="nb-NO">
              <a:ea typeface="Verdana"/>
            </a:endParaRPr>
          </a:p>
        </p:txBody>
      </p:sp>
      <p:sp>
        <p:nvSpPr>
          <p:cNvPr id="4" name="Tittel 3"/>
          <p:cNvSpPr>
            <a:spLocks noGrp="1"/>
          </p:cNvSpPr>
          <p:nvPr>
            <p:ph type="title"/>
          </p:nvPr>
        </p:nvSpPr>
        <p:spPr>
          <a:xfrm>
            <a:off x="1018147" y="603666"/>
            <a:ext cx="4809580" cy="1455365"/>
          </a:xfrm>
        </p:spPr>
        <p:txBody>
          <a:bodyPr/>
          <a:lstStyle/>
          <a:p>
            <a:r>
              <a:rPr lang="nb-NO"/>
              <a:t>Gruppemøter og intervjuer</a:t>
            </a:r>
          </a:p>
        </p:txBody>
      </p:sp>
      <p:sp>
        <p:nvSpPr>
          <p:cNvPr id="7" name="TekstSylinder 6"/>
          <p:cNvSpPr txBox="1"/>
          <p:nvPr/>
        </p:nvSpPr>
        <p:spPr>
          <a:xfrm>
            <a:off x="10947400" y="6531717"/>
            <a:ext cx="15621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FFFFFF"/>
                </a:solidFill>
                <a:effectLst/>
                <a:uLnTx/>
                <a:uFillTx/>
                <a:latin typeface="Verdana" panose="020B0604030504040204"/>
                <a:ea typeface="+mn-ea"/>
                <a:cs typeface="+mn-cs"/>
              </a:rPr>
              <a:t>Foto: Antenna</a:t>
            </a:r>
          </a:p>
        </p:txBody>
      </p:sp>
    </p:spTree>
    <p:extLst>
      <p:ext uri="{BB962C8B-B14F-4D97-AF65-F5344CB8AC3E}">
        <p14:creationId xmlns:p14="http://schemas.microsoft.com/office/powerpoint/2010/main" val="3795874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Plassholder for innhold 2"/>
          <p:cNvGraphicFramePr>
            <a:graphicFrameLocks noGrp="1"/>
          </p:cNvGraphicFramePr>
          <p:nvPr>
            <p:ph sz="quarter" idx="11"/>
            <p:extLst>
              <p:ext uri="{D42A27DB-BD31-4B8C-83A1-F6EECF244321}">
                <p14:modId xmlns:p14="http://schemas.microsoft.com/office/powerpoint/2010/main" val="1399785414"/>
              </p:ext>
            </p:extLst>
          </p:nvPr>
        </p:nvGraphicFramePr>
        <p:xfrm>
          <a:off x="1209675" y="1859281"/>
          <a:ext cx="9905365" cy="4374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kstSylinder 3"/>
          <p:cNvSpPr txBox="1"/>
          <p:nvPr/>
        </p:nvSpPr>
        <p:spPr>
          <a:xfrm>
            <a:off x="1116910" y="1009816"/>
            <a:ext cx="4740551" cy="553998"/>
          </a:xfrm>
          <a:prstGeom prst="rect">
            <a:avLst/>
          </a:prstGeom>
          <a:noFill/>
        </p:spPr>
        <p:txBody>
          <a:bodyPr wrap="square" rtlCol="0">
            <a:spAutoFit/>
          </a:bodyPr>
          <a:lstStyle/>
          <a:p>
            <a:r>
              <a:rPr lang="nb-NO" sz="3000">
                <a:latin typeface="Quire Sans"/>
              </a:rPr>
              <a:t>Gruppemøter</a:t>
            </a:r>
          </a:p>
        </p:txBody>
      </p:sp>
    </p:spTree>
    <p:extLst>
      <p:ext uri="{BB962C8B-B14F-4D97-AF65-F5344CB8AC3E}">
        <p14:creationId xmlns:p14="http://schemas.microsoft.com/office/powerpoint/2010/main" val="81798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ssholder for innhold 5"/>
          <p:cNvGraphicFramePr>
            <a:graphicFrameLocks noGrp="1"/>
          </p:cNvGraphicFramePr>
          <p:nvPr>
            <p:ph sz="quarter" idx="11"/>
            <p:extLst>
              <p:ext uri="{D42A27DB-BD31-4B8C-83A1-F6EECF244321}">
                <p14:modId xmlns:p14="http://schemas.microsoft.com/office/powerpoint/2010/main" val="2974963230"/>
              </p:ext>
            </p:extLst>
          </p:nvPr>
        </p:nvGraphicFramePr>
        <p:xfrm>
          <a:off x="1209675" y="1025525"/>
          <a:ext cx="8868051" cy="5242560"/>
        </p:xfrm>
        <a:graphic>
          <a:graphicData uri="http://schemas.openxmlformats.org/drawingml/2006/table">
            <a:tbl>
              <a:tblPr firstRow="1" bandRow="1">
                <a:tableStyleId>{2A488322-F2BA-4B5B-9748-0D474271808F}</a:tableStyleId>
              </a:tblPr>
              <a:tblGrid>
                <a:gridCol w="8868051">
                  <a:extLst>
                    <a:ext uri="{9D8B030D-6E8A-4147-A177-3AD203B41FA5}">
                      <a16:colId xmlns:a16="http://schemas.microsoft.com/office/drawing/2014/main" val="4252049371"/>
                    </a:ext>
                  </a:extLst>
                </a:gridCol>
              </a:tblGrid>
              <a:tr h="370840">
                <a:tc>
                  <a:txBody>
                    <a:bodyPr/>
                    <a:lstStyle/>
                    <a:p>
                      <a:r>
                        <a:rPr lang="nb-NO"/>
                        <a:t>Spørsmål til gruppemøtene:</a:t>
                      </a:r>
                    </a:p>
                  </a:txBody>
                  <a:tcPr/>
                </a:tc>
                <a:extLst>
                  <a:ext uri="{0D108BD9-81ED-4DB2-BD59-A6C34878D82A}">
                    <a16:rowId xmlns:a16="http://schemas.microsoft.com/office/drawing/2014/main" val="2037049055"/>
                  </a:ext>
                </a:extLst>
              </a:tr>
              <a:tr h="370840">
                <a:tc>
                  <a:txBody>
                    <a:bodyPr/>
                    <a:lstStyle/>
                    <a:p>
                      <a:r>
                        <a:rPr lang="nb-NO" sz="1200" kern="1200">
                          <a:effectLst/>
                        </a:rPr>
                        <a:t>1. Hvordan vil dere beskrive nåværende situasjon når det gjelder (tema for analyse) i (geografisk område)?</a:t>
                      </a:r>
                    </a:p>
                    <a:p>
                      <a:r>
                        <a:rPr lang="nb-NO" sz="1200" kern="1200">
                          <a:effectLst/>
                        </a:rPr>
                        <a:t>a. Hva bekymrer dere?</a:t>
                      </a:r>
                    </a:p>
                    <a:p>
                      <a:r>
                        <a:rPr lang="nb-NO" sz="1200" kern="1200">
                          <a:effectLst/>
                        </a:rPr>
                        <a:t>b. Hvilke positive trekk vil dere fremheve?</a:t>
                      </a:r>
                      <a:endParaRPr lang="nb-NO" sz="1200" kern="1200">
                        <a:solidFill>
                          <a:schemeClr val="tx1"/>
                        </a:solidFill>
                        <a:effectLst/>
                        <a:latin typeface="+mn-lt"/>
                        <a:ea typeface="+mn-ea"/>
                        <a:cs typeface="+mn-cs"/>
                      </a:endParaRPr>
                    </a:p>
                  </a:txBody>
                  <a:tcPr/>
                </a:tc>
                <a:extLst>
                  <a:ext uri="{0D108BD9-81ED-4DB2-BD59-A6C34878D82A}">
                    <a16:rowId xmlns:a16="http://schemas.microsoft.com/office/drawing/2014/main" val="23160547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a:effectLst/>
                        </a:rPr>
                        <a:t>2. Hvilke tanker har dere gjort dere om årsaken til (tema for analyse) i (geografisk område)?</a:t>
                      </a:r>
                      <a:endParaRPr lang="nb-NO" sz="1200" kern="1200">
                        <a:solidFill>
                          <a:schemeClr val="tx1"/>
                        </a:solidFill>
                        <a:effectLst/>
                        <a:latin typeface="+mn-lt"/>
                        <a:ea typeface="+mn-ea"/>
                        <a:cs typeface="+mn-cs"/>
                      </a:endParaRPr>
                    </a:p>
                  </a:txBody>
                  <a:tcPr/>
                </a:tc>
                <a:extLst>
                  <a:ext uri="{0D108BD9-81ED-4DB2-BD59-A6C34878D82A}">
                    <a16:rowId xmlns:a16="http://schemas.microsoft.com/office/drawing/2014/main" val="3548609389"/>
                  </a:ext>
                </a:extLst>
              </a:tr>
              <a:tr h="370840">
                <a:tc>
                  <a:txBody>
                    <a:bodyPr/>
                    <a:lstStyle/>
                    <a:p>
                      <a:r>
                        <a:rPr lang="nb-NO" sz="1200" kern="1200">
                          <a:effectLst/>
                        </a:rPr>
                        <a:t>3. Hvordan vil dere beskrive utviklingen over tid når det gjelder (tema for analyse)?</a:t>
                      </a:r>
                    </a:p>
                    <a:p>
                      <a:r>
                        <a:rPr lang="nb-NO" sz="1200" kern="1200">
                          <a:effectLst/>
                        </a:rPr>
                        <a:t>a. Hvilke positive trekk ser dere?</a:t>
                      </a:r>
                    </a:p>
                    <a:p>
                      <a:r>
                        <a:rPr lang="nb-NO" sz="1200" kern="1200">
                          <a:effectLst/>
                        </a:rPr>
                        <a:t>b. Hvordan vil dere beskrive det som har vært negativt ved utviklingen over tid?</a:t>
                      </a:r>
                      <a:endParaRPr lang="nb-NO" sz="1200" kern="1200">
                        <a:solidFill>
                          <a:schemeClr val="tx1"/>
                        </a:solidFill>
                        <a:effectLst/>
                        <a:latin typeface="+mn-lt"/>
                        <a:ea typeface="+mn-ea"/>
                        <a:cs typeface="+mn-cs"/>
                      </a:endParaRPr>
                    </a:p>
                  </a:txBody>
                  <a:tcPr/>
                </a:tc>
                <a:extLst>
                  <a:ext uri="{0D108BD9-81ED-4DB2-BD59-A6C34878D82A}">
                    <a16:rowId xmlns:a16="http://schemas.microsoft.com/office/drawing/2014/main" val="25877457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a:effectLst/>
                        </a:rPr>
                        <a:t>4. Hvordan vil dere beskrive problemene eller konsekvensene som (tema for analyse) fører til?</a:t>
                      </a:r>
                      <a:endParaRPr lang="nb-NO" sz="1200" kern="1200">
                        <a:solidFill>
                          <a:schemeClr val="tx1"/>
                        </a:solidFill>
                        <a:effectLst/>
                        <a:latin typeface="+mn-lt"/>
                        <a:ea typeface="+mn-ea"/>
                        <a:cs typeface="+mn-cs"/>
                      </a:endParaRPr>
                    </a:p>
                  </a:txBody>
                  <a:tcPr/>
                </a:tc>
                <a:extLst>
                  <a:ext uri="{0D108BD9-81ED-4DB2-BD59-A6C34878D82A}">
                    <a16:rowId xmlns:a16="http://schemas.microsoft.com/office/drawing/2014/main" val="4176264034"/>
                  </a:ext>
                </a:extLst>
              </a:tr>
              <a:tr h="370840">
                <a:tc>
                  <a:txBody>
                    <a:bodyPr/>
                    <a:lstStyle/>
                    <a:p>
                      <a:r>
                        <a:rPr lang="nb-NO" sz="1200" kern="1200">
                          <a:effectLst/>
                        </a:rPr>
                        <a:t>5. Hvilke grupper er særskilt utsatt?</a:t>
                      </a:r>
                    </a:p>
                    <a:p>
                      <a:r>
                        <a:rPr lang="nb-NO" sz="1200" kern="1200">
                          <a:effectLst/>
                        </a:rPr>
                        <a:t>a. Hva er grunnen til dette?</a:t>
                      </a:r>
                    </a:p>
                    <a:p>
                      <a:r>
                        <a:rPr lang="nb-NO" sz="1200" kern="1200">
                          <a:effectLst/>
                        </a:rPr>
                        <a:t>b. Hvilke andre grupper vil evt. kunne bli utsatt?</a:t>
                      </a:r>
                      <a:endParaRPr lang="nb-NO" sz="1200" kern="1200">
                        <a:solidFill>
                          <a:schemeClr val="tx1"/>
                        </a:solidFill>
                        <a:effectLst/>
                        <a:latin typeface="+mn-lt"/>
                        <a:ea typeface="+mn-ea"/>
                        <a:cs typeface="+mn-cs"/>
                      </a:endParaRPr>
                    </a:p>
                  </a:txBody>
                  <a:tcPr/>
                </a:tc>
                <a:extLst>
                  <a:ext uri="{0D108BD9-81ED-4DB2-BD59-A6C34878D82A}">
                    <a16:rowId xmlns:a16="http://schemas.microsoft.com/office/drawing/2014/main" val="860032184"/>
                  </a:ext>
                </a:extLst>
              </a:tr>
              <a:tr h="370840">
                <a:tc>
                  <a:txBody>
                    <a:bodyPr/>
                    <a:lstStyle/>
                    <a:p>
                      <a:r>
                        <a:rPr lang="nb-NO" sz="1200" kern="1200">
                          <a:effectLst/>
                        </a:rPr>
                        <a:t>6. Hvilke grupper ser ut til å klare seg bra?</a:t>
                      </a:r>
                    </a:p>
                    <a:p>
                      <a:r>
                        <a:rPr lang="nb-NO" sz="1200" kern="1200">
                          <a:effectLst/>
                        </a:rPr>
                        <a:t>a. Hva er grunnen til dette?</a:t>
                      </a:r>
                      <a:endParaRPr lang="nb-NO" sz="1200" kern="1200">
                        <a:solidFill>
                          <a:schemeClr val="tx1"/>
                        </a:solidFill>
                        <a:effectLst/>
                        <a:latin typeface="+mn-lt"/>
                        <a:ea typeface="+mn-ea"/>
                        <a:cs typeface="+mn-cs"/>
                      </a:endParaRPr>
                    </a:p>
                  </a:txBody>
                  <a:tcPr/>
                </a:tc>
                <a:extLst>
                  <a:ext uri="{0D108BD9-81ED-4DB2-BD59-A6C34878D82A}">
                    <a16:rowId xmlns:a16="http://schemas.microsoft.com/office/drawing/2014/main" val="14223000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a:effectLst/>
                        </a:rPr>
                        <a:t>7. Hva gjøres for å løse (tema for analyse) i dag, slik dere ser det?</a:t>
                      </a:r>
                      <a:endParaRPr lang="nb-NO" sz="1200" kern="1200">
                        <a:solidFill>
                          <a:schemeClr val="tx1"/>
                        </a:solidFill>
                        <a:effectLst/>
                        <a:latin typeface="+mn-lt"/>
                        <a:ea typeface="+mn-ea"/>
                        <a:cs typeface="+mn-cs"/>
                      </a:endParaRPr>
                    </a:p>
                  </a:txBody>
                  <a:tcPr/>
                </a:tc>
                <a:extLst>
                  <a:ext uri="{0D108BD9-81ED-4DB2-BD59-A6C34878D82A}">
                    <a16:rowId xmlns:a16="http://schemas.microsoft.com/office/drawing/2014/main" val="11209824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a:effectLst/>
                        </a:rPr>
                        <a:t>8. Hvilke planer foreligger?</a:t>
                      </a:r>
                      <a:endParaRPr lang="nb-NO" sz="1200" kern="1200">
                        <a:solidFill>
                          <a:schemeClr val="tx1"/>
                        </a:solidFill>
                        <a:effectLst/>
                        <a:latin typeface="+mn-lt"/>
                        <a:ea typeface="+mn-ea"/>
                        <a:cs typeface="+mn-cs"/>
                      </a:endParaRPr>
                    </a:p>
                  </a:txBody>
                  <a:tcPr/>
                </a:tc>
                <a:extLst>
                  <a:ext uri="{0D108BD9-81ED-4DB2-BD59-A6C34878D82A}">
                    <a16:rowId xmlns:a16="http://schemas.microsoft.com/office/drawing/2014/main" val="2132231358"/>
                  </a:ext>
                </a:extLst>
              </a:tr>
              <a:tr h="370840">
                <a:tc>
                  <a:txBody>
                    <a:bodyPr/>
                    <a:lstStyle/>
                    <a:p>
                      <a:r>
                        <a:rPr lang="nb-NO" sz="1200" kern="1200">
                          <a:effectLst/>
                        </a:rPr>
                        <a:t>9. Hva tenker dere at vi i denne tjenesten kan bidra med for å bedre situasjonen?</a:t>
                      </a:r>
                    </a:p>
                    <a:p>
                      <a:r>
                        <a:rPr lang="nb-NO" sz="1200" kern="1200">
                          <a:effectLst/>
                        </a:rPr>
                        <a:t>a. Er det noe vi bør gjøre som vi ikke gjør i dag?</a:t>
                      </a:r>
                    </a:p>
                    <a:p>
                      <a:r>
                        <a:rPr lang="nb-NO" sz="1200" kern="1200">
                          <a:effectLst/>
                        </a:rPr>
                        <a:t>b. Er det noe vi bør gjøre annerledes?</a:t>
                      </a:r>
                      <a:endParaRPr lang="nb-NO" sz="1200" kern="1200">
                        <a:solidFill>
                          <a:schemeClr val="tx1"/>
                        </a:solidFill>
                        <a:effectLst/>
                        <a:latin typeface="+mn-lt"/>
                        <a:ea typeface="+mn-ea"/>
                        <a:cs typeface="+mn-cs"/>
                      </a:endParaRPr>
                    </a:p>
                  </a:txBody>
                  <a:tcPr/>
                </a:tc>
                <a:extLst>
                  <a:ext uri="{0D108BD9-81ED-4DB2-BD59-A6C34878D82A}">
                    <a16:rowId xmlns:a16="http://schemas.microsoft.com/office/drawing/2014/main" val="25438757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a:effectLst/>
                        </a:rPr>
                        <a:t>10. Er det noe dere tenker vi har behov for å vite og som vi ikke har kommet inn på?</a:t>
                      </a:r>
                      <a:endParaRPr lang="nb-NO" sz="1200" kern="1200">
                        <a:solidFill>
                          <a:schemeClr val="tx1"/>
                        </a:solidFill>
                        <a:effectLst/>
                        <a:latin typeface="+mn-lt"/>
                        <a:ea typeface="+mn-ea"/>
                        <a:cs typeface="+mn-cs"/>
                      </a:endParaRPr>
                    </a:p>
                  </a:txBody>
                  <a:tcPr/>
                </a:tc>
                <a:extLst>
                  <a:ext uri="{0D108BD9-81ED-4DB2-BD59-A6C34878D82A}">
                    <a16:rowId xmlns:a16="http://schemas.microsoft.com/office/drawing/2014/main" val="4220008591"/>
                  </a:ext>
                </a:extLst>
              </a:tr>
            </a:tbl>
          </a:graphicData>
        </a:graphic>
      </p:graphicFrame>
    </p:spTree>
    <p:extLst>
      <p:ext uri="{BB962C8B-B14F-4D97-AF65-F5344CB8AC3E}">
        <p14:creationId xmlns:p14="http://schemas.microsoft.com/office/powerpoint/2010/main" val="396461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6"/>
          </p:nvPr>
        </p:nvSpPr>
        <p:spPr/>
        <p:txBody>
          <a:bodyPr>
            <a:normAutofit/>
          </a:bodyPr>
          <a:lstStyle/>
          <a:p>
            <a:pPr marL="285750" indent="-285750">
              <a:buFont typeface="Arial" panose="020B0604020202020204" pitchFamily="34" charset="0"/>
              <a:buChar char="•"/>
            </a:pPr>
            <a:r>
              <a:rPr lang="nb-NO" dirty="0"/>
              <a:t>Innsamling av data innebærer et litteratursøk innen relevante dokumenter, rapporter og faglitteratur.</a:t>
            </a:r>
          </a:p>
          <a:p>
            <a:pPr marL="285750" indent="-285750">
              <a:buFont typeface="Arial" panose="020B0604020202020204" pitchFamily="34" charset="0"/>
              <a:buChar char="•"/>
            </a:pPr>
            <a:r>
              <a:rPr lang="nb-NO" dirty="0"/>
              <a:t>Relevante funn fra dokumenter legges inn i skjema 6: </a:t>
            </a:r>
            <a:r>
              <a:rPr lang="nb-NO" i="1" dirty="0"/>
              <a:t>Analyseverktøy 1 - for oppsamling av data til utvelgelse av hovedområder.  </a:t>
            </a:r>
          </a:p>
        </p:txBody>
      </p:sp>
      <p:sp>
        <p:nvSpPr>
          <p:cNvPr id="4" name="Tittel 3"/>
          <p:cNvSpPr>
            <a:spLocks noGrp="1"/>
          </p:cNvSpPr>
          <p:nvPr>
            <p:ph type="title"/>
          </p:nvPr>
        </p:nvSpPr>
        <p:spPr>
          <a:xfrm>
            <a:off x="1121664" y="437586"/>
            <a:ext cx="5062568" cy="1455365"/>
          </a:xfrm>
        </p:spPr>
        <p:txBody>
          <a:bodyPr/>
          <a:lstStyle/>
          <a:p>
            <a:r>
              <a:rPr lang="nb-NO"/>
              <a:t>Funn fra dokumenter</a:t>
            </a:r>
          </a:p>
        </p:txBody>
      </p:sp>
      <p:sp>
        <p:nvSpPr>
          <p:cNvPr id="5" name="Plassholder for tekst 4"/>
          <p:cNvSpPr>
            <a:spLocks noGrp="1"/>
          </p:cNvSpPr>
          <p:nvPr>
            <p:ph type="body" sz="quarter" idx="17"/>
          </p:nvPr>
        </p:nvSpPr>
        <p:spPr>
          <a:xfrm>
            <a:off x="11181348" y="6569242"/>
            <a:ext cx="1010652" cy="288758"/>
          </a:xfrm>
        </p:spPr>
        <p:txBody>
          <a:bodyPr/>
          <a:lstStyle/>
          <a:p>
            <a:r>
              <a:rPr lang="nb-NO"/>
              <a:t>Foto: fstop123</a:t>
            </a:r>
          </a:p>
        </p:txBody>
      </p:sp>
      <p:pic>
        <p:nvPicPr>
          <p:cNvPr id="9" name="Plassholder for bilde 8"/>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6169" b="6169"/>
          <a:stretch>
            <a:fillRect/>
          </a:stretch>
        </p:blipFill>
        <p:spPr>
          <a:xfrm>
            <a:off x="6994525" y="0"/>
            <a:ext cx="5197475" cy="6858000"/>
          </a:xfrm>
        </p:spPr>
      </p:pic>
      <p:sp>
        <p:nvSpPr>
          <p:cNvPr id="10" name="TekstSylinder 9"/>
          <p:cNvSpPr txBox="1"/>
          <p:nvPr/>
        </p:nvSpPr>
        <p:spPr>
          <a:xfrm>
            <a:off x="10439401" y="6619036"/>
            <a:ext cx="183572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Foto: Bernd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Klutsch</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unsplash</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1573273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56123" y="2395959"/>
            <a:ext cx="3728677" cy="3123394"/>
          </a:xfrm>
        </p:spPr>
        <p:txBody>
          <a:bodyPr>
            <a:normAutofit fontScale="90000"/>
          </a:bodyPr>
          <a:lstStyle/>
          <a:p>
            <a:pPr>
              <a:buSzPts val="1800"/>
            </a:pPr>
            <a:r>
              <a:rPr lang="nb-NO" sz="2000" dirty="0"/>
              <a:t>Bruk tipsene fra skjema 4: </a:t>
            </a:r>
            <a:r>
              <a:rPr lang="nb-NO" sz="2000" i="1" dirty="0"/>
              <a:t>Guide til ledelse av møter</a:t>
            </a:r>
            <a:r>
              <a:rPr lang="nb-NO" sz="2000" dirty="0"/>
              <a:t>, og se på </a:t>
            </a:r>
            <a:r>
              <a:rPr lang="nb-NO" sz="2000" i="1" dirty="0"/>
              <a:t>Mal for gjennomføring gruppemøter </a:t>
            </a:r>
            <a:r>
              <a:rPr lang="nb-NO" sz="2000" dirty="0"/>
              <a:t>i skjema 5.</a:t>
            </a:r>
            <a:br>
              <a:rPr lang="nb-NO" sz="2000" dirty="0"/>
            </a:br>
            <a:br>
              <a:rPr lang="nb-NO" sz="2000" dirty="0"/>
            </a:br>
            <a:r>
              <a:rPr lang="nb-NO" sz="2000" dirty="0"/>
              <a:t>Snakk sammen om hvordan dere kan gjennomføre gruppemøtene i deres kartlegging.</a:t>
            </a:r>
            <a:br>
              <a:rPr lang="nb-NO" i="1" dirty="0">
                <a:ea typeface="Verdana"/>
              </a:rPr>
            </a:br>
            <a:br>
              <a:rPr lang="nb-NO" i="1" dirty="0"/>
            </a:br>
            <a:endParaRPr lang="nb-NO" dirty="0"/>
          </a:p>
        </p:txBody>
      </p:sp>
      <p:sp>
        <p:nvSpPr>
          <p:cNvPr id="6" name="Rektangel 5"/>
          <p:cNvSpPr/>
          <p:nvPr/>
        </p:nvSpPr>
        <p:spPr>
          <a:xfrm>
            <a:off x="1578745" y="1692655"/>
            <a:ext cx="1732526" cy="5539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000" b="0" i="0" u="none" strike="noStrike" kern="1200" cap="none" spc="0" normalizeH="0" baseline="0" noProof="0">
                <a:ln>
                  <a:noFill/>
                </a:ln>
                <a:solidFill>
                  <a:srgbClr val="FFFFFF"/>
                </a:solidFill>
                <a:effectLst/>
                <a:uLnTx/>
                <a:uFillTx/>
                <a:latin typeface="Quire Sans" panose="020F0502020204030204" pitchFamily="34" charset="0"/>
                <a:ea typeface="+mn-ea"/>
                <a:cs typeface="+mn-cs"/>
              </a:rPr>
              <a:t>Oppgave</a:t>
            </a:r>
            <a:endPar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endParaRPr>
          </a:p>
        </p:txBody>
      </p:sp>
      <p:pic>
        <p:nvPicPr>
          <p:cNvPr id="8" name="Plassholder for bilde 7">
            <a:extLst>
              <a:ext uri="{FF2B5EF4-FFF2-40B4-BE49-F238E27FC236}">
                <a16:creationId xmlns:a16="http://schemas.microsoft.com/office/drawing/2014/main" id="{03E963AA-283F-08AB-8A70-3BECC32F1562}"/>
              </a:ext>
            </a:extLst>
          </p:cNvPr>
          <p:cNvPicPr>
            <a:picLocks noGrp="1" noChangeAspect="1"/>
          </p:cNvPicPr>
          <p:nvPr>
            <p:ph type="pic" sz="quarter" idx="10"/>
          </p:nvPr>
        </p:nvPicPr>
        <p:blipFill>
          <a:blip r:embed="rId3"/>
          <a:srcRect l="-666" t="586" r="5411" b="2581"/>
          <a:stretch>
            <a:fillRect/>
          </a:stretch>
        </p:blipFill>
        <p:spPr>
          <a:xfrm>
            <a:off x="5549682" y="1080654"/>
            <a:ext cx="2970863" cy="3470564"/>
          </a:xfrm>
          <a:prstGeom prst="rect">
            <a:avLst/>
          </a:prstGeom>
        </p:spPr>
      </p:pic>
      <p:pic>
        <p:nvPicPr>
          <p:cNvPr id="10" name="Bilde 9">
            <a:extLst>
              <a:ext uri="{FF2B5EF4-FFF2-40B4-BE49-F238E27FC236}">
                <a16:creationId xmlns:a16="http://schemas.microsoft.com/office/drawing/2014/main" id="{6B57A3A2-A919-5DA3-BD3A-027EF380D77C}"/>
              </a:ext>
            </a:extLst>
          </p:cNvPr>
          <p:cNvPicPr>
            <a:picLocks noChangeAspect="1"/>
          </p:cNvPicPr>
          <p:nvPr/>
        </p:nvPicPr>
        <p:blipFill>
          <a:blip r:embed="rId4"/>
          <a:stretch>
            <a:fillRect/>
          </a:stretch>
        </p:blipFill>
        <p:spPr>
          <a:xfrm>
            <a:off x="8433272" y="2337066"/>
            <a:ext cx="2795837" cy="4129563"/>
          </a:xfrm>
          <a:prstGeom prst="rect">
            <a:avLst/>
          </a:prstGeom>
        </p:spPr>
      </p:pic>
    </p:spTree>
    <p:extLst>
      <p:ext uri="{BB962C8B-B14F-4D97-AF65-F5344CB8AC3E}">
        <p14:creationId xmlns:p14="http://schemas.microsoft.com/office/powerpoint/2010/main" val="1045471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56123" y="2395959"/>
            <a:ext cx="3728677" cy="3123394"/>
          </a:xfrm>
        </p:spPr>
        <p:txBody>
          <a:bodyPr>
            <a:normAutofit/>
          </a:bodyPr>
          <a:lstStyle/>
          <a:p>
            <a:pPr>
              <a:buSzPts val="1800"/>
            </a:pPr>
            <a:br>
              <a:rPr lang="nb-NO" i="1">
                <a:ea typeface="Verdana"/>
              </a:rPr>
            </a:br>
            <a:br>
              <a:rPr lang="nb-NO" i="1"/>
            </a:br>
            <a:r>
              <a:rPr lang="nb-NO"/>
              <a:t>Skriv en invitasjon til gruppemøtene, der dere kort beskriver SAT-verktøyet og bakgrunnen for kartleggingen.</a:t>
            </a:r>
            <a:br>
              <a:rPr lang="nb-NO"/>
            </a:br>
            <a:endParaRPr lang="nb-NO"/>
          </a:p>
        </p:txBody>
      </p:sp>
      <p:sp>
        <p:nvSpPr>
          <p:cNvPr id="6" name="Rektangel 5"/>
          <p:cNvSpPr/>
          <p:nvPr/>
        </p:nvSpPr>
        <p:spPr>
          <a:xfrm>
            <a:off x="1656123" y="2016746"/>
            <a:ext cx="1732526" cy="5539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000" b="0" i="0" u="none" strike="noStrike" kern="1200" cap="none" spc="0" normalizeH="0" baseline="0" noProof="0">
                <a:ln>
                  <a:noFill/>
                </a:ln>
                <a:solidFill>
                  <a:srgbClr val="FFFFFF"/>
                </a:solidFill>
                <a:effectLst/>
                <a:uLnTx/>
                <a:uFillTx/>
                <a:latin typeface="Quire Sans" panose="020F0502020204030204" pitchFamily="34" charset="0"/>
                <a:ea typeface="+mn-ea"/>
                <a:cs typeface="+mn-cs"/>
              </a:rPr>
              <a:t>Oppgave</a:t>
            </a:r>
            <a:endPar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endParaRPr>
          </a:p>
        </p:txBody>
      </p:sp>
      <p:pic>
        <p:nvPicPr>
          <p:cNvPr id="10" name="Bilde 9"/>
          <p:cNvPicPr>
            <a:picLocks noChangeAspect="1"/>
          </p:cNvPicPr>
          <p:nvPr/>
        </p:nvPicPr>
        <p:blipFill>
          <a:blip r:embed="rId3"/>
          <a:stretch>
            <a:fillRect/>
          </a:stretch>
        </p:blipFill>
        <p:spPr>
          <a:xfrm>
            <a:off x="5703881" y="1296259"/>
            <a:ext cx="2532090" cy="3148420"/>
          </a:xfrm>
          <a:prstGeom prst="rect">
            <a:avLst/>
          </a:prstGeom>
        </p:spPr>
      </p:pic>
      <p:pic>
        <p:nvPicPr>
          <p:cNvPr id="4" name="Plassholder for bilde 3"/>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t="25022" b="8156"/>
          <a:stretch/>
        </p:blipFill>
        <p:spPr/>
      </p:pic>
      <p:sp>
        <p:nvSpPr>
          <p:cNvPr id="5" name="TekstSylinder 4"/>
          <p:cNvSpPr txBox="1"/>
          <p:nvPr/>
        </p:nvSpPr>
        <p:spPr>
          <a:xfrm>
            <a:off x="9711159" y="5623525"/>
            <a:ext cx="1180618" cy="215444"/>
          </a:xfrm>
          <a:prstGeom prst="rect">
            <a:avLst/>
          </a:prstGeom>
          <a:noFill/>
        </p:spPr>
        <p:txBody>
          <a:bodyPr wrap="square" rtlCol="0">
            <a:spAutoFit/>
          </a:bodyPr>
          <a:lstStyle/>
          <a:p>
            <a:r>
              <a:rPr lang="nb-NO" sz="800">
                <a:solidFill>
                  <a:schemeClr val="bg1"/>
                </a:solidFill>
              </a:rPr>
              <a:t>Foto: Simone </a:t>
            </a:r>
            <a:r>
              <a:rPr lang="nb-NO" sz="800" err="1">
                <a:solidFill>
                  <a:schemeClr val="bg1"/>
                </a:solidFill>
              </a:rPr>
              <a:t>Secci</a:t>
            </a:r>
            <a:endParaRPr lang="nb-NO" sz="800">
              <a:solidFill>
                <a:schemeClr val="bg1"/>
              </a:solidFill>
            </a:endParaRPr>
          </a:p>
        </p:txBody>
      </p:sp>
    </p:spTree>
    <p:extLst>
      <p:ext uri="{BB962C8B-B14F-4D97-AF65-F5344CB8AC3E}">
        <p14:creationId xmlns:p14="http://schemas.microsoft.com/office/powerpoint/2010/main" val="929624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sz="quarter" idx="11"/>
          </p:nvPr>
        </p:nvSpPr>
        <p:spPr>
          <a:xfrm>
            <a:off x="1209963" y="335666"/>
            <a:ext cx="9937750" cy="6308202"/>
          </a:xfrm>
        </p:spPr>
        <p:txBody>
          <a:bodyPr>
            <a:noAutofit/>
          </a:bodyPr>
          <a:lstStyle/>
          <a:p>
            <a:r>
              <a:rPr lang="nb-NO" sz="1200"/>
              <a:t>Hei,</a:t>
            </a:r>
          </a:p>
          <a:p>
            <a:r>
              <a:rPr lang="nb-NO" sz="1200"/>
              <a:t>Vi i forebyggende ungdomsteam gjennomfører i en periode fremover en kartlegging av ungdoms rusutfordringer i kommunen. Bakgrunnen for dette er at vi over lengre tid har sett at vi i mindre grad kommer i kontakt med ungdom med rusutfordringer, samt at det er færre som tar kontakt med oss. Vi får heller ikke lenger like mange saker henvist fra blant annet politi. I samtaler med andre samarbeidspartnere hører vi en opplevelse av det samme. Samtidig forteller ungdom vi og andre samarbeidspartnere er i kontakt med at rusbruken blant ungdom er svært høy i disse tider. Da undrer vi oss over hva som er grunnen til at vi ikke kommer i kontakt, og om disse ungdommene har noen å snakke med. I kommunesammenslåingen ble også den oppsøkende delen av vårt arbeid borte, dette har medført en endring i våre arbeidsoppgaver. </a:t>
            </a:r>
          </a:p>
          <a:p>
            <a:r>
              <a:rPr lang="nb-NO" sz="1200"/>
              <a:t>På bakgrunn av alt dette har vi ønsket å gjennomføre en kartlegging av ungdom i alder 15-19 år, hvor rusutfordringer står i særlig fokus. Vi ønsker å kartlegge hvorvidt det nåværende tilbudet vårt treffer, hva vi kan gjøre annerledes og/eller om det er noe nytt vi bør gjøre. Vi ønsker også å få en innsikt i hva ungdom selv sier at de har av behov for oppfølging. Vi vil gjennomføre en SAT-kartlegging. SAT står for Situasjon – Analyse – Tiltak og er et kartleggings- og analyseverktøy. Innhenting av data skjer blant annet gjennom møter med relevante samarbeidspartnere og målgruppen. Denne informasjonen suppleres med data fra statistikk, forskning, rapporter og planverk. Dataene analyseres og danner grunnlaget for en tiltaksplan, som vil omfatte vår tjeneste. Funnene fra situasjonsanalysen og tiltaksplanen oppsummeres i en sluttrapport. </a:t>
            </a:r>
          </a:p>
          <a:p>
            <a:r>
              <a:rPr lang="nb-NO" sz="1200"/>
              <a:t>I denne forbindelse ønsker vi å invitere til et møte hvor vi «intervjuer» dere i forhold til deres syn på situasjonen i dag. Vedlagt følger spørsmål vi har forberedt, slik at dere har mulighet til å forberede dere litt. Jeg setter av to timer til møtet, slik at det er tid til diskusjoner. </a:t>
            </a:r>
          </a:p>
          <a:p>
            <a:r>
              <a:rPr lang="nb-NO" sz="1200"/>
              <a:t>Ta gjerne kontakt om dere lurer på noe.</a:t>
            </a:r>
          </a:p>
          <a:p>
            <a:r>
              <a:rPr lang="nb-NO" sz="1200"/>
              <a:t>Mvh Kristine Sibbern, prosjektleder i SAT</a:t>
            </a:r>
          </a:p>
        </p:txBody>
      </p:sp>
    </p:spTree>
    <p:extLst>
      <p:ext uri="{BB962C8B-B14F-4D97-AF65-F5344CB8AC3E}">
        <p14:creationId xmlns:p14="http://schemas.microsoft.com/office/powerpoint/2010/main" val="3672606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5CF8F-901A-6105-05B6-643D46636EBA}"/>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B40BDB01-B261-2BB5-38A7-D93481155308}"/>
              </a:ext>
            </a:extLst>
          </p:cNvPr>
          <p:cNvSpPr>
            <a:spLocks noGrp="1"/>
          </p:cNvSpPr>
          <p:nvPr>
            <p:ph type="title"/>
          </p:nvPr>
        </p:nvSpPr>
        <p:spPr>
          <a:xfrm>
            <a:off x="1121664" y="1051826"/>
            <a:ext cx="3520078" cy="4862833"/>
          </a:xfrm>
        </p:spPr>
        <p:txBody>
          <a:bodyPr/>
          <a:lstStyle/>
          <a:p>
            <a:r>
              <a:rPr lang="en-US" dirty="0" err="1"/>
              <a:t>Opplæring</a:t>
            </a:r>
            <a:r>
              <a:rPr lang="en-US" dirty="0"/>
              <a:t> </a:t>
            </a:r>
            <a:r>
              <a:rPr lang="en-US" dirty="0" err="1"/>
              <a:t>i</a:t>
            </a:r>
            <a:r>
              <a:rPr lang="en-US" dirty="0"/>
              <a:t> SAT</a:t>
            </a:r>
          </a:p>
        </p:txBody>
      </p:sp>
      <p:pic>
        <p:nvPicPr>
          <p:cNvPr id="3" name="Bilde 2">
            <a:extLst>
              <a:ext uri="{FF2B5EF4-FFF2-40B4-BE49-F238E27FC236}">
                <a16:creationId xmlns:a16="http://schemas.microsoft.com/office/drawing/2014/main" id="{50CDD30C-D1DB-6A36-9345-DEC62E509792}"/>
              </a:ext>
            </a:extLst>
          </p:cNvPr>
          <p:cNvPicPr>
            <a:picLocks noChangeAspect="1"/>
          </p:cNvPicPr>
          <p:nvPr/>
        </p:nvPicPr>
        <p:blipFill>
          <a:blip r:embed="rId3"/>
          <a:stretch>
            <a:fillRect/>
          </a:stretch>
        </p:blipFill>
        <p:spPr>
          <a:xfrm>
            <a:off x="6096000" y="794056"/>
            <a:ext cx="5513508" cy="5269888"/>
          </a:xfrm>
          <a:prstGeom prst="rect">
            <a:avLst/>
          </a:prstGeom>
          <a:noFill/>
        </p:spPr>
      </p:pic>
    </p:spTree>
    <p:extLst>
      <p:ext uri="{BB962C8B-B14F-4D97-AF65-F5344CB8AC3E}">
        <p14:creationId xmlns:p14="http://schemas.microsoft.com/office/powerpoint/2010/main" val="2011046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347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0"/>
          </p:nvPr>
        </p:nvSpPr>
        <p:spPr/>
        <p:txBody>
          <a:bodyPr vert="horz" lIns="91440" tIns="45720" rIns="91440" bIns="45720" rtlCol="0" anchor="t">
            <a:normAutofit/>
          </a:bodyPr>
          <a:lstStyle/>
          <a:p>
            <a:r>
              <a:rPr lang="nb-NO"/>
              <a:t>Gjennomgå samarbeidsavtale</a:t>
            </a:r>
          </a:p>
          <a:p>
            <a:r>
              <a:rPr lang="nb-NO"/>
              <a:t>Se på skjemaene fra forrige opplæringsdag</a:t>
            </a:r>
            <a:endParaRPr lang="nb-NO">
              <a:ea typeface="Verdana"/>
            </a:endParaRPr>
          </a:p>
          <a:p>
            <a:r>
              <a:rPr lang="nb-NO"/>
              <a:t>Trinn 3: Innhente data</a:t>
            </a:r>
            <a:endParaRPr lang="nb-NO">
              <a:ea typeface="Verdana"/>
            </a:endParaRPr>
          </a:p>
          <a:p>
            <a:pPr marL="577215" lvl="1"/>
            <a:r>
              <a:rPr lang="nb-NO"/>
              <a:t>Hva betyr det?</a:t>
            </a:r>
            <a:endParaRPr lang="nb-NO">
              <a:ea typeface="Verdana"/>
            </a:endParaRPr>
          </a:p>
          <a:p>
            <a:pPr marL="577215" lvl="1"/>
            <a:r>
              <a:rPr lang="nb-NO"/>
              <a:t>Hvordan skal dere gjøre det?</a:t>
            </a:r>
            <a:endParaRPr lang="nb-NO">
              <a:ea typeface="Verdana"/>
            </a:endParaRPr>
          </a:p>
          <a:p>
            <a:pPr marL="577215" lvl="1"/>
            <a:r>
              <a:rPr lang="nb-NO"/>
              <a:t>Oppgave</a:t>
            </a:r>
            <a:endParaRPr lang="nb-NO">
              <a:ea typeface="Verdana"/>
            </a:endParaRPr>
          </a:p>
          <a:p>
            <a:endParaRPr lang="nb-NO"/>
          </a:p>
        </p:txBody>
      </p:sp>
    </p:spTree>
    <p:extLst>
      <p:ext uri="{BB962C8B-B14F-4D97-AF65-F5344CB8AC3E}">
        <p14:creationId xmlns:p14="http://schemas.microsoft.com/office/powerpoint/2010/main" val="617225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399343-3068-3931-46E9-E1BFF84A9AFB}"/>
              </a:ext>
            </a:extLst>
          </p:cNvPr>
          <p:cNvSpPr>
            <a:spLocks noGrp="1"/>
          </p:cNvSpPr>
          <p:nvPr>
            <p:ph type="title"/>
          </p:nvPr>
        </p:nvSpPr>
        <p:spPr>
          <a:xfrm>
            <a:off x="1121664" y="1051826"/>
            <a:ext cx="3520078" cy="4862833"/>
          </a:xfrm>
        </p:spPr>
        <p:txBody>
          <a:bodyPr anchor="ctr">
            <a:normAutofit/>
          </a:bodyPr>
          <a:lstStyle/>
          <a:p>
            <a:r>
              <a:rPr lang="nb-NO" dirty="0"/>
              <a:t>Gjennomgang av samarbeidsavtale</a:t>
            </a:r>
          </a:p>
        </p:txBody>
      </p:sp>
      <p:pic>
        <p:nvPicPr>
          <p:cNvPr id="5" name="Plassholder for innhold 4" descr="Et bilde som inneholder person, finger, rist, tilbehør">
            <a:extLst>
              <a:ext uri="{FF2B5EF4-FFF2-40B4-BE49-F238E27FC236}">
                <a16:creationId xmlns:a16="http://schemas.microsoft.com/office/drawing/2014/main" id="{5F4AB839-26D3-1AB0-AD40-B59A537D81F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4228" r="4190" b="1"/>
          <a:stretch>
            <a:fillRect/>
          </a:stretch>
        </p:blipFill>
        <p:spPr>
          <a:xfrm>
            <a:off x="6401101" y="1051828"/>
            <a:ext cx="5214880" cy="4862832"/>
          </a:xfrm>
          <a:noFill/>
        </p:spPr>
      </p:pic>
      <p:sp>
        <p:nvSpPr>
          <p:cNvPr id="6" name="TekstSylinder 5">
            <a:extLst>
              <a:ext uri="{FF2B5EF4-FFF2-40B4-BE49-F238E27FC236}">
                <a16:creationId xmlns:a16="http://schemas.microsoft.com/office/drawing/2014/main" id="{F67CED9C-688D-53E7-FB4E-4D1BBA192D7F}"/>
              </a:ext>
            </a:extLst>
          </p:cNvPr>
          <p:cNvSpPr txBox="1"/>
          <p:nvPr/>
        </p:nvSpPr>
        <p:spPr>
          <a:xfrm>
            <a:off x="9565532" y="5698450"/>
            <a:ext cx="2147725" cy="215444"/>
          </a:xfrm>
          <a:prstGeom prst="rect">
            <a:avLst/>
          </a:prstGeom>
          <a:noFill/>
        </p:spPr>
        <p:txBody>
          <a:bodyPr wrap="square" rtlCol="0">
            <a:spAutoFit/>
          </a:bodyPr>
          <a:lstStyle/>
          <a:p>
            <a:r>
              <a:rPr lang="nb-NO" sz="800" dirty="0">
                <a:solidFill>
                  <a:schemeClr val="bg1"/>
                </a:solidFill>
              </a:rPr>
              <a:t>Foto: </a:t>
            </a:r>
            <a:r>
              <a:rPr lang="nb-NO" sz="800" dirty="0" err="1">
                <a:solidFill>
                  <a:schemeClr val="bg1"/>
                </a:solidFill>
              </a:rPr>
              <a:t>Cytonn</a:t>
            </a:r>
            <a:r>
              <a:rPr lang="nb-NO" sz="800" dirty="0">
                <a:solidFill>
                  <a:schemeClr val="bg1"/>
                </a:solidFill>
              </a:rPr>
              <a:t> </a:t>
            </a:r>
            <a:r>
              <a:rPr lang="nb-NO" sz="800" dirty="0" err="1">
                <a:solidFill>
                  <a:schemeClr val="bg1"/>
                </a:solidFill>
              </a:rPr>
              <a:t>Photography</a:t>
            </a:r>
            <a:r>
              <a:rPr lang="nb-NO" sz="800" dirty="0">
                <a:solidFill>
                  <a:schemeClr val="bg1"/>
                </a:solidFill>
              </a:rPr>
              <a:t> (</a:t>
            </a:r>
            <a:r>
              <a:rPr lang="nb-NO" sz="800" dirty="0" err="1">
                <a:solidFill>
                  <a:schemeClr val="bg1"/>
                </a:solidFill>
              </a:rPr>
              <a:t>unsplash</a:t>
            </a:r>
            <a:r>
              <a:rPr lang="nb-NO" sz="800" dirty="0">
                <a:solidFill>
                  <a:schemeClr val="bg1"/>
                </a:solidFill>
              </a:rPr>
              <a:t>)</a:t>
            </a:r>
          </a:p>
        </p:txBody>
      </p:sp>
    </p:spTree>
    <p:extLst>
      <p:ext uri="{BB962C8B-B14F-4D97-AF65-F5344CB8AC3E}">
        <p14:creationId xmlns:p14="http://schemas.microsoft.com/office/powerpoint/2010/main" val="2545941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87194-24AF-5939-E920-9CD5DB21D5A5}"/>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6FAE5D74-8034-2666-F92E-AFDBB2BA0339}"/>
              </a:ext>
            </a:extLst>
          </p:cNvPr>
          <p:cNvSpPr>
            <a:spLocks noGrp="1"/>
          </p:cNvSpPr>
          <p:nvPr>
            <p:ph type="title"/>
          </p:nvPr>
        </p:nvSpPr>
        <p:spPr/>
        <p:txBody>
          <a:bodyPr/>
          <a:lstStyle/>
          <a:p>
            <a:r>
              <a:rPr lang="nb-NO"/>
              <a:t>Gjennomgang av skjemaene fra forrige opplæringsdag</a:t>
            </a:r>
          </a:p>
        </p:txBody>
      </p:sp>
      <p:pic>
        <p:nvPicPr>
          <p:cNvPr id="8" name="Plassholder for innhold 7">
            <a:extLst>
              <a:ext uri="{FF2B5EF4-FFF2-40B4-BE49-F238E27FC236}">
                <a16:creationId xmlns:a16="http://schemas.microsoft.com/office/drawing/2014/main" id="{1CC1B606-D119-7457-AB95-960A2EEADB93}"/>
              </a:ext>
            </a:extLst>
          </p:cNvPr>
          <p:cNvPicPr>
            <a:picLocks noGrp="1" noChangeAspect="1"/>
          </p:cNvPicPr>
          <p:nvPr>
            <p:ph idx="1"/>
          </p:nvPr>
        </p:nvPicPr>
        <p:blipFill>
          <a:blip r:embed="rId3"/>
          <a:stretch>
            <a:fillRect/>
          </a:stretch>
        </p:blipFill>
        <p:spPr>
          <a:xfrm>
            <a:off x="6594764" y="915358"/>
            <a:ext cx="3280970" cy="2567884"/>
          </a:xfrm>
          <a:prstGeom prst="rect">
            <a:avLst/>
          </a:prstGeom>
        </p:spPr>
      </p:pic>
      <p:pic>
        <p:nvPicPr>
          <p:cNvPr id="9" name="Bilde 8">
            <a:extLst>
              <a:ext uri="{FF2B5EF4-FFF2-40B4-BE49-F238E27FC236}">
                <a16:creationId xmlns:a16="http://schemas.microsoft.com/office/drawing/2014/main" id="{E6D88F0A-22DD-3E42-A2CF-380106A89905}"/>
              </a:ext>
            </a:extLst>
          </p:cNvPr>
          <p:cNvPicPr>
            <a:picLocks noChangeAspect="1"/>
          </p:cNvPicPr>
          <p:nvPr/>
        </p:nvPicPr>
        <p:blipFill>
          <a:blip r:embed="rId4"/>
          <a:stretch>
            <a:fillRect/>
          </a:stretch>
        </p:blipFill>
        <p:spPr>
          <a:xfrm>
            <a:off x="8743817" y="2535382"/>
            <a:ext cx="3169731" cy="3177443"/>
          </a:xfrm>
          <a:prstGeom prst="rect">
            <a:avLst/>
          </a:prstGeom>
        </p:spPr>
      </p:pic>
      <p:pic>
        <p:nvPicPr>
          <p:cNvPr id="10" name="Bilde 9">
            <a:extLst>
              <a:ext uri="{FF2B5EF4-FFF2-40B4-BE49-F238E27FC236}">
                <a16:creationId xmlns:a16="http://schemas.microsoft.com/office/drawing/2014/main" id="{FDA11BF1-BB45-458D-3F84-03EB34545157}"/>
              </a:ext>
            </a:extLst>
          </p:cNvPr>
          <p:cNvPicPr>
            <a:picLocks noChangeAspect="1"/>
          </p:cNvPicPr>
          <p:nvPr/>
        </p:nvPicPr>
        <p:blipFill>
          <a:blip r:embed="rId5"/>
          <a:stretch>
            <a:fillRect/>
          </a:stretch>
        </p:blipFill>
        <p:spPr>
          <a:xfrm>
            <a:off x="6041606" y="3285400"/>
            <a:ext cx="3135380" cy="3572600"/>
          </a:xfrm>
          <a:prstGeom prst="rect">
            <a:avLst/>
          </a:prstGeom>
        </p:spPr>
      </p:pic>
    </p:spTree>
    <p:extLst>
      <p:ext uri="{BB962C8B-B14F-4D97-AF65-F5344CB8AC3E}">
        <p14:creationId xmlns:p14="http://schemas.microsoft.com/office/powerpoint/2010/main" val="2720061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1"/>
          </p:nvPr>
        </p:nvSpPr>
        <p:spPr/>
        <p:txBody>
          <a:bodyPr/>
          <a:lstStyle/>
          <a:p>
            <a:r>
              <a:rPr lang="nb-NO"/>
              <a:t>Trinn 3: Innhente data </a:t>
            </a:r>
          </a:p>
        </p:txBody>
      </p:sp>
    </p:spTree>
    <p:extLst>
      <p:ext uri="{BB962C8B-B14F-4D97-AF65-F5344CB8AC3E}">
        <p14:creationId xmlns:p14="http://schemas.microsoft.com/office/powerpoint/2010/main" val="1850965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2"/>
          <p:cNvGraphicFramePr>
            <a:graphicFrameLocks noGrp="1"/>
          </p:cNvGraphicFramePr>
          <p:nvPr>
            <p:ph sz="quarter" idx="11"/>
          </p:nvPr>
        </p:nvGraphicFramePr>
        <p:xfrm>
          <a:off x="1209675" y="1025525"/>
          <a:ext cx="9937750" cy="5208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5419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p:pic>
      <p:sp>
        <p:nvSpPr>
          <p:cNvPr id="3" name="Plassholder for innhold 2"/>
          <p:cNvSpPr>
            <a:spLocks noGrp="1"/>
          </p:cNvSpPr>
          <p:nvPr>
            <p:ph idx="16"/>
          </p:nvPr>
        </p:nvSpPr>
        <p:spPr>
          <a:xfrm>
            <a:off x="1121664" y="2259662"/>
            <a:ext cx="4809580" cy="4129263"/>
          </a:xfrm>
        </p:spPr>
        <p:txBody>
          <a:bodyPr>
            <a:normAutofit/>
          </a:bodyPr>
          <a:lstStyle/>
          <a:p>
            <a:pPr lvl="0"/>
            <a:r>
              <a:rPr lang="nb-NO" u="sng">
                <a:solidFill>
                  <a:srgbClr val="000000"/>
                </a:solidFill>
              </a:rPr>
              <a:t>Kvantitative data</a:t>
            </a:r>
            <a:r>
              <a:rPr lang="nb-NO">
                <a:solidFill>
                  <a:srgbClr val="000000"/>
                </a:solidFill>
              </a:rPr>
              <a:t> er data som beskrives med tall, og er fint å bruke for å få en generell oversikt. </a:t>
            </a:r>
          </a:p>
          <a:p>
            <a:pPr lvl="0"/>
            <a:r>
              <a:rPr lang="nb-NO">
                <a:solidFill>
                  <a:srgbClr val="000000"/>
                </a:solidFill>
              </a:rPr>
              <a:t>Eksempler: Statistikk og undersøkelser.</a:t>
            </a:r>
            <a:endParaRPr lang="nb-NO" i="1">
              <a:solidFill>
                <a:srgbClr val="000000"/>
              </a:solidFill>
            </a:endParaRPr>
          </a:p>
          <a:p>
            <a:pPr lvl="0"/>
            <a:r>
              <a:rPr lang="nb-NO" u="sng">
                <a:solidFill>
                  <a:srgbClr val="000000"/>
                </a:solidFill>
              </a:rPr>
              <a:t>Kvalitative data</a:t>
            </a:r>
            <a:r>
              <a:rPr lang="nb-NO">
                <a:solidFill>
                  <a:srgbClr val="000000"/>
                </a:solidFill>
              </a:rPr>
              <a:t> er data som er beskrivende, som oftest i tekstform. Dette er mer utdypende informasjon som hjelper oss å forstå hva som kan ligge bak tallene. </a:t>
            </a:r>
          </a:p>
          <a:p>
            <a:pPr lvl="0"/>
            <a:r>
              <a:rPr lang="nb-NO">
                <a:solidFill>
                  <a:srgbClr val="000000"/>
                </a:solidFill>
              </a:rPr>
              <a:t>Eksempler: Gruppemøter og intervjuer.</a:t>
            </a:r>
          </a:p>
        </p:txBody>
      </p:sp>
      <p:sp>
        <p:nvSpPr>
          <p:cNvPr id="4" name="Tittel 3"/>
          <p:cNvSpPr>
            <a:spLocks noGrp="1"/>
          </p:cNvSpPr>
          <p:nvPr>
            <p:ph type="title"/>
          </p:nvPr>
        </p:nvSpPr>
        <p:spPr/>
        <p:txBody>
          <a:bodyPr/>
          <a:lstStyle/>
          <a:p>
            <a:r>
              <a:rPr lang="nb-NO"/>
              <a:t>Ulike datakilder</a:t>
            </a:r>
          </a:p>
        </p:txBody>
      </p:sp>
      <p:sp>
        <p:nvSpPr>
          <p:cNvPr id="7" name="TekstSylinder 6"/>
          <p:cNvSpPr txBox="1"/>
          <p:nvPr/>
        </p:nvSpPr>
        <p:spPr>
          <a:xfrm>
            <a:off x="10363200" y="6636326"/>
            <a:ext cx="1828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Foto: Pavel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Pjatakov</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unsplash</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651698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31448" t="325" r="17998" b="-325"/>
          <a:stretch/>
        </p:blipFill>
        <p:spPr/>
      </p:pic>
      <p:sp>
        <p:nvSpPr>
          <p:cNvPr id="3" name="Plassholder for innhold 2"/>
          <p:cNvSpPr>
            <a:spLocks noGrp="1"/>
          </p:cNvSpPr>
          <p:nvPr>
            <p:ph idx="16"/>
          </p:nvPr>
        </p:nvSpPr>
        <p:spPr/>
        <p:txBody>
          <a:bodyPr/>
          <a:lstStyle/>
          <a:p>
            <a:r>
              <a:rPr lang="nb-NO" u="sng"/>
              <a:t>Eksterne data </a:t>
            </a:r>
            <a:r>
              <a:rPr lang="nb-NO"/>
              <a:t>innebærer en gjennomgang og sammenstilling av statistikk, studier, forskning, styringsdokumenter, planer osv.</a:t>
            </a:r>
          </a:p>
          <a:p>
            <a:r>
              <a:rPr lang="nb-NO" u="sng"/>
              <a:t>Interne data </a:t>
            </a:r>
            <a:r>
              <a:rPr lang="nb-NO"/>
              <a:t>er de dataene tjenesten selv har produsert som statistikk, journaler, rapporter, og dataene som hentes inn ved strukturerte møter i grupper i forbindelse med SAT</a:t>
            </a:r>
          </a:p>
          <a:p>
            <a:pPr marL="285750" indent="-285750">
              <a:buFont typeface="Arial" panose="020B0604020202020204" pitchFamily="34" charset="0"/>
              <a:buChar char="•"/>
            </a:pPr>
            <a:endParaRPr lang="nb-NO"/>
          </a:p>
        </p:txBody>
      </p:sp>
      <p:sp>
        <p:nvSpPr>
          <p:cNvPr id="4" name="Tittel 3"/>
          <p:cNvSpPr>
            <a:spLocks noGrp="1"/>
          </p:cNvSpPr>
          <p:nvPr>
            <p:ph type="title"/>
          </p:nvPr>
        </p:nvSpPr>
        <p:spPr/>
        <p:txBody>
          <a:bodyPr/>
          <a:lstStyle/>
          <a:p>
            <a:r>
              <a:rPr lang="nb-NO"/>
              <a:t>Eksterne og interne data</a:t>
            </a:r>
          </a:p>
        </p:txBody>
      </p:sp>
      <p:sp>
        <p:nvSpPr>
          <p:cNvPr id="7" name="TekstSylinder 6"/>
          <p:cNvSpPr txBox="1"/>
          <p:nvPr/>
        </p:nvSpPr>
        <p:spPr>
          <a:xfrm>
            <a:off x="10342419" y="6587836"/>
            <a:ext cx="184958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Foto: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Natailei</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Pedigo</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unsplash</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552188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6"/>
          </p:nvPr>
        </p:nvSpPr>
        <p:spPr/>
        <p:txBody>
          <a:bodyPr vert="horz" lIns="91440" tIns="45720" rIns="91440" bIns="45720" rtlCol="0" anchor="t">
            <a:normAutofit/>
          </a:bodyPr>
          <a:lstStyle/>
          <a:p>
            <a:pPr marL="285750" indent="-285750">
              <a:buFont typeface="Arial" panose="020B0604020202020204" pitchFamily="34" charset="0"/>
              <a:buChar char="•"/>
            </a:pPr>
            <a:r>
              <a:rPr lang="nb-NO" dirty="0"/>
              <a:t>Gyldighet</a:t>
            </a:r>
          </a:p>
          <a:p>
            <a:pPr marL="285750" indent="-285750">
              <a:buFont typeface="Arial" panose="020B0604020202020204" pitchFamily="34" charset="0"/>
              <a:buChar char="•"/>
            </a:pPr>
            <a:r>
              <a:rPr lang="nb-NO" dirty="0"/>
              <a:t>Pålitelighet</a:t>
            </a:r>
            <a:endParaRPr lang="nb-NO" dirty="0">
              <a:ea typeface="Verdana"/>
            </a:endParaRPr>
          </a:p>
          <a:p>
            <a:pPr marL="285750" indent="-285750">
              <a:buFont typeface="Arial" panose="020B0604020202020204" pitchFamily="34" charset="0"/>
              <a:buChar char="•"/>
            </a:pPr>
            <a:r>
              <a:rPr lang="nb-NO" dirty="0"/>
              <a:t>Metodetriangulering (en situasjon undersøkes med flere metoder) </a:t>
            </a:r>
          </a:p>
          <a:p>
            <a:pPr>
              <a:buSzPts val="1800"/>
            </a:pPr>
            <a:endParaRPr lang="nb-NO" dirty="0"/>
          </a:p>
        </p:txBody>
      </p:sp>
      <p:sp>
        <p:nvSpPr>
          <p:cNvPr id="4" name="Tittel 3"/>
          <p:cNvSpPr>
            <a:spLocks noGrp="1"/>
          </p:cNvSpPr>
          <p:nvPr>
            <p:ph type="title"/>
          </p:nvPr>
        </p:nvSpPr>
        <p:spPr/>
        <p:txBody>
          <a:bodyPr>
            <a:normAutofit/>
          </a:bodyPr>
          <a:lstStyle/>
          <a:p>
            <a:r>
              <a:rPr lang="nb-NO"/>
              <a:t>Metodetriangulering</a:t>
            </a:r>
          </a:p>
        </p:txBody>
      </p:sp>
      <p:sp>
        <p:nvSpPr>
          <p:cNvPr id="7" name="TekstSylinder 6"/>
          <p:cNvSpPr txBox="1"/>
          <p:nvPr/>
        </p:nvSpPr>
        <p:spPr>
          <a:xfrm>
            <a:off x="10441578" y="6639439"/>
            <a:ext cx="175042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1" i="0" u="none" strike="noStrike" kern="1200" cap="none" spc="0" normalizeH="0" baseline="0" noProof="0">
                <a:ln>
                  <a:noFill/>
                </a:ln>
                <a:solidFill>
                  <a:srgbClr val="000000"/>
                </a:solidFill>
                <a:effectLst/>
                <a:uLnTx/>
                <a:uFillTx/>
                <a:latin typeface="Verdana" panose="020B0604030504040204"/>
                <a:ea typeface="+mn-ea"/>
                <a:cs typeface="+mn-cs"/>
              </a:rPr>
              <a:t>Foto: Javier </a:t>
            </a:r>
            <a:r>
              <a:rPr kumimoji="0" lang="nb-NO" sz="800" b="1" i="0" u="none" strike="noStrike" kern="1200" cap="none" spc="0" normalizeH="0" baseline="0" noProof="0" err="1">
                <a:ln>
                  <a:noFill/>
                </a:ln>
                <a:solidFill>
                  <a:srgbClr val="000000"/>
                </a:solidFill>
                <a:effectLst/>
                <a:uLnTx/>
                <a:uFillTx/>
                <a:latin typeface="Verdana" panose="020B0604030504040204"/>
                <a:ea typeface="+mn-ea"/>
                <a:cs typeface="+mn-cs"/>
              </a:rPr>
              <a:t>Allegue</a:t>
            </a:r>
            <a:r>
              <a:rPr kumimoji="0" lang="nb-NO" sz="800" b="1" i="0" u="none" strike="noStrike" kern="1200" cap="none" spc="0" normalizeH="0" baseline="0" noProof="0">
                <a:ln>
                  <a:noFill/>
                </a:ln>
                <a:solidFill>
                  <a:srgbClr val="000000"/>
                </a:solidFill>
                <a:effectLst/>
                <a:uLnTx/>
                <a:uFillTx/>
                <a:latin typeface="Verdana" panose="020B0604030504040204"/>
                <a:ea typeface="+mn-ea"/>
                <a:cs typeface="+mn-cs"/>
              </a:rPr>
              <a:t> </a:t>
            </a:r>
            <a:r>
              <a:rPr kumimoji="0" lang="nb-NO" sz="800" b="1" i="0" u="none" strike="noStrike" kern="1200" cap="none" spc="0" normalizeH="0" baseline="0" noProof="0" err="1">
                <a:ln>
                  <a:noFill/>
                </a:ln>
                <a:solidFill>
                  <a:srgbClr val="000000"/>
                </a:solidFill>
                <a:effectLst/>
                <a:uLnTx/>
                <a:uFillTx/>
                <a:latin typeface="Verdana" panose="020B0604030504040204"/>
                <a:ea typeface="+mn-ea"/>
                <a:cs typeface="+mn-cs"/>
              </a:rPr>
              <a:t>Barros</a:t>
            </a:r>
            <a:endParaRPr kumimoji="0" lang="nb-NO" sz="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pic>
        <p:nvPicPr>
          <p:cNvPr id="5" name="Plassholder for bilde 4"/>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6055" b="6055"/>
          <a:stretch>
            <a:fillRect/>
          </a:stretch>
        </p:blipFill>
        <p:spPr/>
      </p:pic>
      <p:sp>
        <p:nvSpPr>
          <p:cNvPr id="8" name="TekstSylinder 7"/>
          <p:cNvSpPr txBox="1"/>
          <p:nvPr/>
        </p:nvSpPr>
        <p:spPr>
          <a:xfrm>
            <a:off x="10647218" y="6639439"/>
            <a:ext cx="154478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Foto: Mike Von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unsplash</a:t>
            </a: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1110469952"/>
      </p:ext>
    </p:extLst>
  </p:cSld>
  <p:clrMapOvr>
    <a:masterClrMapping/>
  </p:clrMapOvr>
</p:sld>
</file>

<file path=ppt/theme/theme1.xml><?xml version="1.0" encoding="utf-8"?>
<a:theme xmlns:a="http://schemas.openxmlformats.org/drawingml/2006/main" name="Intenst">
  <a:themeElements>
    <a:clrScheme name="KORUS ">
      <a:dk1>
        <a:srgbClr val="000000"/>
      </a:dk1>
      <a:lt1>
        <a:srgbClr val="FFFFFF"/>
      </a:lt1>
      <a:dk2>
        <a:srgbClr val="652C9D"/>
      </a:dk2>
      <a:lt2>
        <a:srgbClr val="DBF0F7"/>
      </a:lt2>
      <a:accent1>
        <a:srgbClr val="A20578"/>
      </a:accent1>
      <a:accent2>
        <a:srgbClr val="7FCEF1"/>
      </a:accent2>
      <a:accent3>
        <a:srgbClr val="8BE1AE"/>
      </a:accent3>
      <a:accent4>
        <a:srgbClr val="A10578"/>
      </a:accent4>
      <a:accent5>
        <a:srgbClr val="7FCEF1"/>
      </a:accent5>
      <a:accent6>
        <a:srgbClr val="8BE1AE"/>
      </a:accent6>
      <a:hlink>
        <a:srgbClr val="0563C1"/>
      </a:hlink>
      <a:folHlink>
        <a:srgbClr val="A10578"/>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 id="{C60B222B-C839-1F49-9F22-9C67A01099CE}" vid="{96B32F89-9821-C042-A02B-2E7CFD11D41F}"/>
    </a:ext>
  </a:extLst>
</a:theme>
</file>

<file path=ppt/theme/theme2.xml><?xml version="1.0" encoding="utf-8"?>
<a:theme xmlns:a="http://schemas.openxmlformats.org/drawingml/2006/main" name="1_Intenst">
  <a:themeElements>
    <a:clrScheme name="KORUS ">
      <a:dk1>
        <a:srgbClr val="000000"/>
      </a:dk1>
      <a:lt1>
        <a:srgbClr val="FFFFFF"/>
      </a:lt1>
      <a:dk2>
        <a:srgbClr val="652C9D"/>
      </a:dk2>
      <a:lt2>
        <a:srgbClr val="DBF0F7"/>
      </a:lt2>
      <a:accent1>
        <a:srgbClr val="A20578"/>
      </a:accent1>
      <a:accent2>
        <a:srgbClr val="7FCEF1"/>
      </a:accent2>
      <a:accent3>
        <a:srgbClr val="8BE1AE"/>
      </a:accent3>
      <a:accent4>
        <a:srgbClr val="A10578"/>
      </a:accent4>
      <a:accent5>
        <a:srgbClr val="7FCEF1"/>
      </a:accent5>
      <a:accent6>
        <a:srgbClr val="8BE1AE"/>
      </a:accent6>
      <a:hlink>
        <a:srgbClr val="0563C1"/>
      </a:hlink>
      <a:folHlink>
        <a:srgbClr val="A10578"/>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RUS-Oslo_u-bilder" id="{F44E282E-0255-064C-9F3E-8CC07472F786}" vid="{24CB19C4-ED23-A84D-8DAF-CA00607EB08A}"/>
    </a:ext>
  </a:extLst>
</a:theme>
</file>

<file path=ppt/theme/theme3.xml><?xml version="1.0" encoding="utf-8"?>
<a:theme xmlns:a="http://schemas.openxmlformats.org/drawingml/2006/main" name="1_Rolig">
  <a:themeElements>
    <a:clrScheme name="KORUS ">
      <a:dk1>
        <a:srgbClr val="000000"/>
      </a:dk1>
      <a:lt1>
        <a:srgbClr val="FFFFFF"/>
      </a:lt1>
      <a:dk2>
        <a:srgbClr val="652C9D"/>
      </a:dk2>
      <a:lt2>
        <a:srgbClr val="DBF0F7"/>
      </a:lt2>
      <a:accent1>
        <a:srgbClr val="A20578"/>
      </a:accent1>
      <a:accent2>
        <a:srgbClr val="7FCEF1"/>
      </a:accent2>
      <a:accent3>
        <a:srgbClr val="8BE1AE"/>
      </a:accent3>
      <a:accent4>
        <a:srgbClr val="A10578"/>
      </a:accent4>
      <a:accent5>
        <a:srgbClr val="7FCEF1"/>
      </a:accent5>
      <a:accent6>
        <a:srgbClr val="8BE1AE"/>
      </a:accent6>
      <a:hlink>
        <a:srgbClr val="0563C1"/>
      </a:hlink>
      <a:folHlink>
        <a:srgbClr val="A10578"/>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RUS-Oslo_u-bilder" id="{F44E282E-0255-064C-9F3E-8CC07472F786}" vid="{D5DE9854-C662-CC43-A3CC-041023DDE468}"/>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B9BA9AEF50C394680C33CAE257F7539" ma:contentTypeVersion="3" ma:contentTypeDescription="Opprett et nytt dokument." ma:contentTypeScope="" ma:versionID="ddfae0ad101470cccca7d1fa2da1e557">
  <xsd:schema xmlns:xsd="http://www.w3.org/2001/XMLSchema" xmlns:xs="http://www.w3.org/2001/XMLSchema" xmlns:p="http://schemas.microsoft.com/office/2006/metadata/properties" xmlns:ns2="c477f1d7-8495-401d-96d8-87d6be20e424" xmlns:ns3="4df6e483-d641-4d94-bcf7-a345db2ecd6b" targetNamespace="http://schemas.microsoft.com/office/2006/metadata/properties" ma:root="true" ma:fieldsID="285b5b7b1c49e660c27c01180224fbb6" ns2:_="" ns3:_="">
    <xsd:import namespace="c477f1d7-8495-401d-96d8-87d6be20e424"/>
    <xsd:import namespace="4df6e483-d641-4d94-bcf7-a345db2ecd6b"/>
    <xsd:element name="properties">
      <xsd:complexType>
        <xsd:sequence>
          <xsd:element name="documentManagement">
            <xsd:complexType>
              <xsd:all>
                <xsd:element ref="ns2:lcf76f155ced4ddcb4097134ff3c332f" minOccurs="0"/>
                <xsd:element ref="ns3:TaxCatchAll" minOccurs="0"/>
                <xsd:element ref="ns2:Film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77f1d7-8495-401d-96d8-87d6be20e424" elementFormDefault="qualified">
    <xsd:import namespace="http://schemas.microsoft.com/office/2006/documentManagement/types"/>
    <xsd:import namespace="http://schemas.microsoft.com/office/infopath/2007/PartnerControls"/>
    <xsd:element name="lcf76f155ced4ddcb4097134ff3c332f" ma:index="8" nillable="true" ma:displayName="Bildemerkelapper_0" ma:hidden="true" ma:internalName="lcf76f155ced4ddcb4097134ff3c332f">
      <xsd:simpleType>
        <xsd:restriction base="dms:Note"/>
      </xsd:simpleType>
    </xsd:element>
    <xsd:element name="Filmer" ma:index="10" nillable="true" ma:displayName="Filmer" ma:description="https://vimeo.com/483145883/62bac932cd&#10; &#10;FACT UNG - https://vimeo.com/483145595/3de397dcd4&#10; &#10;FACT Eldre - https://vimeo.com/483145374/ff6cd8205f&#10; &#10;FACT SOME - https://vimeo.com/483145279/7f9e966e79 " ma:format="Dropdown" ma:internalName="Filmer">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f6e483-d641-4d94-bcf7-a345db2ecd6b"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a69a5f05-3605-48c9-ad48-1177870d70b4}" ma:internalName="TaxCatchAll" ma:showField="CatchAllData" ma:web="4df6e483-d641-4d94-bcf7-a345db2ecd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df6e483-d641-4d94-bcf7-a345db2ecd6b" xsi:nil="true"/>
    <lcf76f155ced4ddcb4097134ff3c332f xmlns="c477f1d7-8495-401d-96d8-87d6be20e424" xsi:nil="true"/>
    <Filmer xmlns="c477f1d7-8495-401d-96d8-87d6be20e424" xsi:nil="true"/>
  </documentManagement>
</p:properties>
</file>

<file path=customXml/itemProps1.xml><?xml version="1.0" encoding="utf-8"?>
<ds:datastoreItem xmlns:ds="http://schemas.openxmlformats.org/officeDocument/2006/customXml" ds:itemID="{20E8F6CC-D5B3-4E1D-B5E2-A82807B70E14}">
  <ds:schemaRefs>
    <ds:schemaRef ds:uri="4df6e483-d641-4d94-bcf7-a345db2ecd6b"/>
    <ds:schemaRef ds:uri="c477f1d7-8495-401d-96d8-87d6be20e4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5F7FF43-C1A7-4BD8-9AE0-A0722F675C9D}">
  <ds:schemaRefs>
    <ds:schemaRef ds:uri="http://schemas.microsoft.com/sharepoint/v3/contenttype/forms"/>
  </ds:schemaRefs>
</ds:datastoreItem>
</file>

<file path=customXml/itemProps3.xml><?xml version="1.0" encoding="utf-8"?>
<ds:datastoreItem xmlns:ds="http://schemas.openxmlformats.org/officeDocument/2006/customXml" ds:itemID="{4E0A76FD-64EA-4188-8CE0-EF4DAA13E5D0}">
  <ds:schemaRefs>
    <ds:schemaRef ds:uri="http://schemas.openxmlformats.org/package/2006/metadata/core-properties"/>
    <ds:schemaRef ds:uri="http://purl.org/dc/dcmitype/"/>
    <ds:schemaRef ds:uri="c477f1d7-8495-401d-96d8-87d6be20e424"/>
    <ds:schemaRef ds:uri="4df6e483-d641-4d94-bcf7-a345db2ecd6b"/>
    <ds:schemaRef ds:uri="http://schemas.microsoft.com/office/infopath/2007/PartnerControls"/>
    <ds:schemaRef ds:uri="http://purl.org/dc/elements/1.1/"/>
    <ds:schemaRef ds:uri="http://schemas.microsoft.com/office/2006/documentManagement/types"/>
    <ds:schemaRef ds:uri="http://purl.org/dc/terms/"/>
    <ds:schemaRef ds:uri="http://www.w3.org/XML/1998/namespac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19</TotalTime>
  <Words>2158</Words>
  <Application>Microsoft Office PowerPoint</Application>
  <PresentationFormat>Widescreen</PresentationFormat>
  <Paragraphs>184</Paragraphs>
  <Slides>19</Slides>
  <Notes>17</Notes>
  <HiddenSlides>0</HiddenSlides>
  <MMClips>0</MMClips>
  <ScaleCrop>false</ScaleCrop>
  <HeadingPairs>
    <vt:vector size="6" baseType="variant">
      <vt:variant>
        <vt:lpstr>Brukte skrifter</vt:lpstr>
      </vt:variant>
      <vt:variant>
        <vt:i4>4</vt:i4>
      </vt:variant>
      <vt:variant>
        <vt:lpstr>Tema</vt:lpstr>
      </vt:variant>
      <vt:variant>
        <vt:i4>3</vt:i4>
      </vt:variant>
      <vt:variant>
        <vt:lpstr>Lysbildetitler</vt:lpstr>
      </vt:variant>
      <vt:variant>
        <vt:i4>19</vt:i4>
      </vt:variant>
    </vt:vector>
  </HeadingPairs>
  <TitlesOfParts>
    <vt:vector size="26" baseType="lpstr">
      <vt:lpstr>Arial</vt:lpstr>
      <vt:lpstr>Calibri</vt:lpstr>
      <vt:lpstr>Quire Sans</vt:lpstr>
      <vt:lpstr>Verdana</vt:lpstr>
      <vt:lpstr>Intenst</vt:lpstr>
      <vt:lpstr>1_Intenst</vt:lpstr>
      <vt:lpstr>1_Rolig</vt:lpstr>
      <vt:lpstr>PowerPoint-presentasjon</vt:lpstr>
      <vt:lpstr>PowerPoint-presentasjon</vt:lpstr>
      <vt:lpstr>Gjennomgang av samarbeidsavtale</vt:lpstr>
      <vt:lpstr>Gjennomgang av skjemaene fra forrige opplæringsdag</vt:lpstr>
      <vt:lpstr>PowerPoint-presentasjon</vt:lpstr>
      <vt:lpstr>PowerPoint-presentasjon</vt:lpstr>
      <vt:lpstr>Ulike datakilder</vt:lpstr>
      <vt:lpstr>Eksterne og interne data</vt:lpstr>
      <vt:lpstr>Metodetriangulering</vt:lpstr>
      <vt:lpstr>PowerPoint-presentasjon</vt:lpstr>
      <vt:lpstr>Gruppemøter og intervjuer</vt:lpstr>
      <vt:lpstr>PowerPoint-presentasjon</vt:lpstr>
      <vt:lpstr>PowerPoint-presentasjon</vt:lpstr>
      <vt:lpstr>Funn fra dokumenter</vt:lpstr>
      <vt:lpstr>Bruk tipsene fra skjema 4: Guide til ledelse av møter, og se på Mal for gjennomføring gruppemøter i skjema 5.  Snakk sammen om hvordan dere kan gjennomføre gruppemøtene i deres kartlegging.  </vt:lpstr>
      <vt:lpstr>  Skriv en invitasjon til gruppemøtene, der dere kort beskriver SAT-verktøyet og bakgrunnen for kartleggingen. </vt:lpstr>
      <vt:lpstr>PowerPoint-presentasjon</vt:lpstr>
      <vt:lpstr>Opplæring i SAT</vt:lpstr>
      <vt:lpstr>PowerPoint-presentasjon</vt:lpstr>
    </vt:vector>
  </TitlesOfParts>
  <Company>Asker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Aina Michalsen</dc:creator>
  <cp:lastModifiedBy>Aina Michalsen</cp:lastModifiedBy>
  <cp:revision>2</cp:revision>
  <dcterms:created xsi:type="dcterms:W3CDTF">2022-03-08T13:54:16Z</dcterms:created>
  <dcterms:modified xsi:type="dcterms:W3CDTF">2025-08-05T08:44:58Z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0x010100FB9BA9AEF50C394680C33CAE257F7539</vt:lpwstr>
  </property>
  <property fmtid="{D5CDD505-2E9C-101B-9397-08002B2CF9AE}" pid="3" name="MSIP_Label_7a2396b7-5846-48ff-8468-5f49f8ad722a_Enabled">
    <vt:lpwstr>true</vt:lpwstr>
  </property>
  <property fmtid="{D5CDD505-2E9C-101B-9397-08002B2CF9AE}" pid="4" name="MSIP_Label_7a2396b7-5846-48ff-8468-5f49f8ad722a_SetDate">
    <vt:lpwstr>2022-04-20T17:06:07Z</vt:lpwstr>
  </property>
  <property fmtid="{D5CDD505-2E9C-101B-9397-08002B2CF9AE}" pid="5" name="MSIP_Label_7a2396b7-5846-48ff-8468-5f49f8ad722a_Method">
    <vt:lpwstr>Standard</vt:lpwstr>
  </property>
  <property fmtid="{D5CDD505-2E9C-101B-9397-08002B2CF9AE}" pid="6" name="MSIP_Label_7a2396b7-5846-48ff-8468-5f49f8ad722a_Name">
    <vt:lpwstr>Lav</vt:lpwstr>
  </property>
  <property fmtid="{D5CDD505-2E9C-101B-9397-08002B2CF9AE}" pid="7" name="MSIP_Label_7a2396b7-5846-48ff-8468-5f49f8ad722a_SiteId">
    <vt:lpwstr>e6795081-6391-442e-9ab4-5e9ef74f18ea</vt:lpwstr>
  </property>
  <property fmtid="{D5CDD505-2E9C-101B-9397-08002B2CF9AE}" pid="8" name="MSIP_Label_7a2396b7-5846-48ff-8468-5f49f8ad722a_ActionId">
    <vt:lpwstr>b09cd439-9d11-443f-b2e5-4b6577ac11c8</vt:lpwstr>
  </property>
  <property fmtid="{D5CDD505-2E9C-101B-9397-08002B2CF9AE}" pid="9" name="MSIP_Label_7a2396b7-5846-48ff-8468-5f49f8ad722a_ContentBits">
    <vt:lpwstr>0</vt:lpwstr>
  </property>
  <property fmtid="{D5CDD505-2E9C-101B-9397-08002B2CF9AE}" pid="10" name="MediaServiceImageTags">
    <vt:lpwstr/>
  </property>
</Properties>
</file>